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68" r:id="rId2"/>
  </p:sldMasterIdLst>
  <p:notesMasterIdLst>
    <p:notesMasterId r:id="rId25"/>
  </p:notesMasterIdLst>
  <p:sldIdLst>
    <p:sldId id="256" r:id="rId3"/>
    <p:sldId id="312" r:id="rId4"/>
    <p:sldId id="321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6" r:id="rId15"/>
    <p:sldId id="333" r:id="rId16"/>
    <p:sldId id="334" r:id="rId17"/>
    <p:sldId id="335" r:id="rId18"/>
    <p:sldId id="337" r:id="rId19"/>
    <p:sldId id="338" r:id="rId20"/>
    <p:sldId id="339" r:id="rId21"/>
    <p:sldId id="340" r:id="rId22"/>
    <p:sldId id="341" r:id="rId23"/>
    <p:sldId id="270" r:id="rId24"/>
  </p:sldIdLst>
  <p:sldSz cx="9144000" cy="6858000" type="screen4x3"/>
  <p:notesSz cx="9926638" cy="6669088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5472">
          <p15:clr>
            <a:srgbClr val="A4A3A4"/>
          </p15:clr>
        </p15:guide>
        <p15:guide id="3" pos="2958">
          <p15:clr>
            <a:srgbClr val="A4A3A4"/>
          </p15:clr>
        </p15:guide>
        <p15:guide id="4" pos="3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6600"/>
    <a:srgbClr val="00FFFF"/>
    <a:srgbClr val="FF9900"/>
    <a:srgbClr val="FFFF66"/>
    <a:srgbClr val="990000"/>
    <a:srgbClr val="CCCC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54"/>
      </p:cViewPr>
      <p:guideLst>
        <p:guide orient="horz" pos="4320"/>
        <p:guide pos="5472"/>
        <p:guide pos="2958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Header Placeholder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Date Placeholder 2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338" y="0"/>
            <a:ext cx="43005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C1A4FE-0F6E-4BF5-BD79-76917A0BF69E}" type="datetimeFigureOut">
              <a:rPr lang="en-US" altLang="en-US"/>
              <a:pPr>
                <a:defRPr/>
              </a:pPr>
              <a:t>22-Mar-17</a:t>
            </a:fld>
            <a:endParaRPr lang="en-US" altLang="en-US"/>
          </a:p>
        </p:txBody>
      </p:sp>
      <p:sp>
        <p:nvSpPr>
          <p:cNvPr id="3076" name="Slide Image Placeholder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654175" y="498475"/>
            <a:ext cx="66167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Notes Placeholder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167063"/>
            <a:ext cx="7940675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078" name="Footer Placeholder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34125"/>
            <a:ext cx="43005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338" y="6334125"/>
            <a:ext cx="43005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200"/>
            </a:lvl1pPr>
          </a:lstStyle>
          <a:p>
            <a:fld id="{A2FCB203-9567-4989-B9C8-DF018960E6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013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73496-A6F6-433F-B9D1-E7417CD734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962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BC149A-85B6-491A-9EA7-9C681ACA20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85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249238"/>
            <a:ext cx="2057400" cy="59007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49238"/>
            <a:ext cx="6019800" cy="59007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13100-AD39-4739-B568-EA52D36A06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999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DFE7C-487D-44D1-859F-551A2520EC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88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76E4D-A09B-4D88-9929-6058231A00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564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06D21-E275-40E9-BFE4-7DF72CA71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416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ED4F4A-4867-4E62-85EB-77AC3B7D4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201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37461-8E63-41A1-8BBD-D4B246C41C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430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522A7-2EA5-479F-B423-FFB7AD20E0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407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F64BD-6828-4D93-8287-8C0D653FB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014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D59461-BB3C-4EE3-8449-F534D7386E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653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EDC0A3-C666-43C3-9DA9-94DE71B2D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555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FCD14-1729-4E0A-8D14-C4F8154309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217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EFB20-15FA-450E-B700-049978FDC8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465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249238"/>
            <a:ext cx="2057400" cy="59007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49238"/>
            <a:ext cx="6019800" cy="59007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9C532-0F54-458D-B11E-3206F087C8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25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59DB2-F848-48DD-9B3A-CF483689FB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74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F68FC-5D7D-401F-8CCF-11C982F519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16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5190A-48D7-4941-8A14-D4D12FAB0F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66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DB7830-BFFC-4B7F-BF68-C37960A676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49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6EADA-9B18-4E7B-9CE7-D5C1B4F58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96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CAE200-FB1A-4FA5-8B4C-E83079E857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37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C8D67-6703-4B95-99C4-71EC45C9DE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72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 noChangeAspect="1"/>
          </p:cNvGrpSpPr>
          <p:nvPr userDrawn="1"/>
        </p:nvGrpSpPr>
        <p:grpSpPr bwMode="auto">
          <a:xfrm>
            <a:off x="1588" y="1588"/>
            <a:ext cx="9142412" cy="6856412"/>
            <a:chOff x="0" y="0"/>
            <a:chExt cx="9142773" cy="6856593"/>
          </a:xfrm>
        </p:grpSpPr>
        <p:pic>
          <p:nvPicPr>
            <p:cNvPr id="2" name="Picture 1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" r="1851" b="5444"/>
            <a:stretch>
              <a:fillRect/>
            </a:stretch>
          </p:blipFill>
          <p:spPr bwMode="auto">
            <a:xfrm>
              <a:off x="0" y="0"/>
              <a:ext cx="9142773" cy="6856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31" t="69946"/>
            <a:stretch>
              <a:fillRect/>
            </a:stretch>
          </p:blipFill>
          <p:spPr bwMode="auto">
            <a:xfrm>
              <a:off x="6081590" y="4809041"/>
              <a:ext cx="3061183" cy="2047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3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124075" y="249238"/>
            <a:ext cx="6562725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68313" y="1196975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31" name="Rectangle 5"/>
          <p:cNvSpPr>
            <a:spLocks noGrp="1" noChangeArrowheads="1"/>
          </p:cNvSpPr>
          <p:nvPr userDrawn="1"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2" name="Rectangle 6"/>
          <p:cNvSpPr>
            <a:spLocks noGrp="1" noChangeArrowheads="1"/>
          </p:cNvSpPr>
          <p:nvPr userDrawn="1"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3" name="Rectangle 7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400"/>
            </a:lvl1pPr>
          </a:lstStyle>
          <a:p>
            <a:fld id="{F4D94B63-1B0C-48E1-B8DE-5C17A101D70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b="2264"/>
          <a:stretch>
            <a:fillRect/>
          </a:stretch>
        </p:blipFill>
        <p:spPr bwMode="auto">
          <a:xfrm>
            <a:off x="0" y="0"/>
            <a:ext cx="9142413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124075" y="249238"/>
            <a:ext cx="6562725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68313" y="1196975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400"/>
            </a:lvl1pPr>
          </a:lstStyle>
          <a:p>
            <a:fld id="{C45C95BC-AC2C-4246-A549-4936518A3A6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5" Type="http://schemas.openxmlformats.org/officeDocument/2006/relationships/image" Target="../media/image43.jp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jp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jp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132020" y="1485027"/>
            <a:ext cx="6334125" cy="136683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SOSIALISASI KELEMBAGAAN </a:t>
            </a:r>
            <a:b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KEBIJAKAN PENGAWASAN PEMANFAATAN TENAGA NUKLIR DI INDONESIA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176712" y="5484311"/>
            <a:ext cx="4752975" cy="1395413"/>
          </a:xfrm>
        </p:spPr>
        <p:txBody>
          <a:bodyPr/>
          <a:lstStyle/>
          <a:p>
            <a:pPr marL="0" indent="0" algn="r" eaLnBrk="1" hangingPunct="1">
              <a:buFontTx/>
              <a:buNone/>
            </a:pPr>
            <a:r>
              <a:rPr lang="en-GB" altLang="en-US" sz="2000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Taruniyati</a:t>
            </a:r>
            <a:r>
              <a:rPr lang="en-GB" altLang="en-US" sz="20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GB" altLang="en-US" sz="2000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Handayani</a:t>
            </a:r>
            <a:endParaRPr lang="en-GB" altLang="en-US" sz="2000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marL="0" indent="0" algn="r" eaLnBrk="1" hangingPunct="1">
              <a:buFontTx/>
              <a:buNone/>
            </a:pPr>
            <a:r>
              <a:rPr lang="en-GB" altLang="en-US" sz="2000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Kepala</a:t>
            </a:r>
            <a:r>
              <a:rPr lang="en-GB" altLang="en-US" sz="20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Biro </a:t>
            </a:r>
            <a:r>
              <a:rPr lang="en-GB" altLang="en-US" sz="2000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Hukum</a:t>
            </a:r>
            <a:r>
              <a:rPr lang="en-GB" altLang="en-US" sz="20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GB" altLang="en-US" sz="2000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dan</a:t>
            </a:r>
            <a:r>
              <a:rPr lang="en-GB" altLang="en-US" sz="20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GB" altLang="en-US" sz="2000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Organisasi</a:t>
            </a:r>
            <a:endParaRPr lang="id-ID" altLang="en-US" sz="2000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4100" name="Slide Number Placeholder 1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EA8A7EC-5D98-4AC3-ACE7-69E96DF97BE9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5998" y="4796979"/>
            <a:ext cx="5399925" cy="85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 sz="2400" b="1" dirty="0">
              <a:solidFill>
                <a:srgbClr val="C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eaLnBrk="1" hangingPunct="1"/>
            <a:r>
              <a:rPr lang="en-US" altLang="en-US" sz="24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Malang, 8 </a:t>
            </a:r>
            <a:r>
              <a:rPr lang="en-US" altLang="en-US" sz="2400" b="1" dirty="0" err="1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Maret</a:t>
            </a:r>
            <a:r>
              <a:rPr lang="en-US" altLang="en-US" sz="24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2017</a:t>
            </a:r>
          </a:p>
        </p:txBody>
      </p:sp>
    </p:spTree>
  </p:cSld>
  <p:clrMapOvr>
    <a:masterClrMapping/>
  </p:clrMapOvr>
  <p:transition spd="med"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Pengawasan Instalasi &amp; Bahan</a:t>
            </a:r>
            <a:r>
              <a:rPr lang="sv-SE" spc="-90" dirty="0"/>
              <a:t> </a:t>
            </a:r>
            <a:r>
              <a:rPr lang="sv-SE" dirty="0"/>
              <a:t>Nuklir  ( Reaktor </a:t>
            </a:r>
            <a:r>
              <a:rPr lang="sv-SE" spc="-5" dirty="0"/>
              <a:t>Nuklir</a:t>
            </a:r>
            <a:r>
              <a:rPr lang="sv-SE" spc="-85" dirty="0"/>
              <a:t> </a:t>
            </a:r>
            <a:r>
              <a:rPr lang="sv-SE" dirty="0"/>
              <a:t>)</a:t>
            </a:r>
            <a:endParaRPr lang="en-GB" dirty="0"/>
          </a:p>
        </p:txBody>
      </p:sp>
      <p:sp>
        <p:nvSpPr>
          <p:cNvPr id="3" name="object 10"/>
          <p:cNvSpPr txBox="1"/>
          <p:nvPr/>
        </p:nvSpPr>
        <p:spPr>
          <a:xfrm>
            <a:off x="540056" y="1232963"/>
            <a:ext cx="4926620" cy="5170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313940" algn="l"/>
              </a:tabLst>
            </a:pPr>
            <a:r>
              <a:rPr sz="2400" spc="-10" dirty="0" err="1">
                <a:latin typeface="Georgia"/>
                <a:cs typeface="Georgia"/>
              </a:rPr>
              <a:t>Reaktor</a:t>
            </a:r>
            <a:r>
              <a:rPr lang="en-GB" sz="2400" spc="-5" dirty="0">
                <a:latin typeface="Georgia"/>
                <a:cs typeface="Georgia"/>
              </a:rPr>
              <a:t> </a:t>
            </a:r>
            <a:r>
              <a:rPr sz="2400" spc="-5" dirty="0" err="1">
                <a:latin typeface="Georgia"/>
                <a:cs typeface="Georgia"/>
              </a:rPr>
              <a:t>Riset</a:t>
            </a:r>
            <a:r>
              <a:rPr lang="en-GB" sz="2400" spc="-5" dirty="0">
                <a:latin typeface="Georgia"/>
                <a:cs typeface="Georgia"/>
              </a:rPr>
              <a:t> </a:t>
            </a:r>
            <a:r>
              <a:rPr sz="2400" spc="-10" dirty="0">
                <a:latin typeface="Georgia"/>
                <a:cs typeface="Georgia"/>
              </a:rPr>
              <a:t>(BATAN)</a:t>
            </a:r>
            <a:endParaRPr lang="en-GB" sz="2400" spc="-1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tabLst>
                <a:tab pos="2313940" algn="l"/>
              </a:tabLst>
            </a:pPr>
            <a:endParaRPr lang="en-GB" sz="2400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2313940" algn="l"/>
              </a:tabLst>
            </a:pPr>
            <a:r>
              <a:rPr sz="2400" spc="-10" dirty="0">
                <a:latin typeface="Georgia"/>
                <a:cs typeface="Georgia"/>
              </a:rPr>
              <a:t>TRIGA Mark </a:t>
            </a:r>
            <a:r>
              <a:rPr sz="2400" spc="-5" dirty="0">
                <a:latin typeface="Georgia"/>
                <a:cs typeface="Georgia"/>
              </a:rPr>
              <a:t>Reactor </a:t>
            </a:r>
            <a:r>
              <a:rPr sz="2400" spc="-10" dirty="0">
                <a:latin typeface="Georgia"/>
                <a:cs typeface="Georgia"/>
              </a:rPr>
              <a:t>(2MW) </a:t>
            </a:r>
            <a:r>
              <a:rPr sz="2400" spc="-5" dirty="0">
                <a:latin typeface="Georgia"/>
                <a:cs typeface="Georgia"/>
              </a:rPr>
              <a:t>in  </a:t>
            </a:r>
            <a:r>
              <a:rPr sz="2400" spc="-10" dirty="0">
                <a:latin typeface="Georgia"/>
                <a:cs typeface="Georgia"/>
              </a:rPr>
              <a:t>Bandung, MBA</a:t>
            </a:r>
            <a:r>
              <a:rPr sz="2400" spc="-50" dirty="0">
                <a:latin typeface="Georgia"/>
                <a:cs typeface="Georgia"/>
              </a:rPr>
              <a:t> </a:t>
            </a:r>
            <a:r>
              <a:rPr sz="2400" spc="-10" dirty="0">
                <a:latin typeface="Georgia"/>
                <a:cs typeface="Georgia"/>
              </a:rPr>
              <a:t>RI-A</a:t>
            </a:r>
            <a:endParaRPr lang="en-GB" sz="2400" spc="-10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2313940" algn="l"/>
              </a:tabLst>
            </a:pPr>
            <a:r>
              <a:rPr sz="2400" spc="-10" dirty="0" err="1">
                <a:latin typeface="Georgia"/>
                <a:cs typeface="Georgia"/>
              </a:rPr>
              <a:t>Kartini</a:t>
            </a:r>
            <a:r>
              <a:rPr sz="2400" spc="-1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Reactor </a:t>
            </a:r>
            <a:r>
              <a:rPr sz="2400" spc="-10" dirty="0">
                <a:latin typeface="Georgia"/>
                <a:cs typeface="Georgia"/>
              </a:rPr>
              <a:t>(250 </a:t>
            </a:r>
            <a:r>
              <a:rPr sz="2400" spc="-5" dirty="0">
                <a:latin typeface="Georgia"/>
                <a:cs typeface="Georgia"/>
              </a:rPr>
              <a:t>kW)</a:t>
            </a:r>
            <a:r>
              <a:rPr sz="2400" spc="-9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in  </a:t>
            </a:r>
            <a:r>
              <a:rPr sz="2400" spc="-10" dirty="0">
                <a:latin typeface="Georgia"/>
                <a:cs typeface="Georgia"/>
              </a:rPr>
              <a:t>Jogjakarta, </a:t>
            </a:r>
            <a:r>
              <a:rPr sz="2400" spc="-5" dirty="0">
                <a:latin typeface="Georgia"/>
                <a:cs typeface="Georgia"/>
              </a:rPr>
              <a:t>MBA</a:t>
            </a:r>
            <a:r>
              <a:rPr sz="2400" spc="-8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RI-B</a:t>
            </a:r>
            <a:endParaRPr lang="en-GB" sz="2400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2313940" algn="l"/>
              </a:tabLst>
            </a:pPr>
            <a:r>
              <a:rPr sz="2400" spc="-10" dirty="0">
                <a:latin typeface="Georgia"/>
                <a:cs typeface="Georgia"/>
              </a:rPr>
              <a:t>Multipurpose Reactor </a:t>
            </a:r>
            <a:r>
              <a:rPr sz="2400" dirty="0">
                <a:latin typeface="Georgia"/>
                <a:cs typeface="Georgia"/>
              </a:rPr>
              <a:t>- </a:t>
            </a:r>
            <a:r>
              <a:rPr sz="2400" spc="-10" dirty="0">
                <a:latin typeface="Georgia"/>
                <a:cs typeface="Georgia"/>
              </a:rPr>
              <a:t>GA  </a:t>
            </a:r>
            <a:r>
              <a:rPr sz="2400" spc="-5" dirty="0" err="1">
                <a:latin typeface="Georgia"/>
                <a:cs typeface="Georgia"/>
              </a:rPr>
              <a:t>Siwabessy</a:t>
            </a:r>
            <a:r>
              <a:rPr sz="2400" spc="-5" dirty="0">
                <a:latin typeface="Georgia"/>
                <a:cs typeface="Georgia"/>
              </a:rPr>
              <a:t> (30 </a:t>
            </a:r>
            <a:r>
              <a:rPr sz="2400" spc="-10" dirty="0">
                <a:latin typeface="Georgia"/>
                <a:cs typeface="Georgia"/>
              </a:rPr>
              <a:t>MW) in </a:t>
            </a:r>
            <a:r>
              <a:rPr sz="2400" spc="-5" dirty="0" err="1">
                <a:latin typeface="Georgia"/>
                <a:cs typeface="Georgia"/>
              </a:rPr>
              <a:t>Serpong</a:t>
            </a:r>
            <a:r>
              <a:rPr sz="2400" spc="-5" dirty="0">
                <a:latin typeface="Georgia"/>
                <a:cs typeface="Georgia"/>
              </a:rPr>
              <a:t>,  </a:t>
            </a:r>
            <a:r>
              <a:rPr sz="2400" spc="-10" dirty="0">
                <a:latin typeface="Georgia"/>
                <a:cs typeface="Georgia"/>
              </a:rPr>
              <a:t>MBA</a:t>
            </a:r>
            <a:r>
              <a:rPr sz="2400" spc="-11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RI-C</a:t>
            </a:r>
            <a:endParaRPr lang="en-GB" sz="2400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2313940" algn="l"/>
              </a:tabLst>
            </a:pPr>
            <a:r>
              <a:rPr lang="en-GB" sz="2400" spc="-10" dirty="0">
                <a:latin typeface="Georgia"/>
                <a:cs typeface="Georgia"/>
              </a:rPr>
              <a:t>R</a:t>
            </a:r>
            <a:r>
              <a:rPr sz="2400" spc="-10" dirty="0" err="1">
                <a:latin typeface="Georgia"/>
                <a:cs typeface="Georgia"/>
              </a:rPr>
              <a:t>eaktor</a:t>
            </a:r>
            <a:r>
              <a:rPr sz="2400" spc="-1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Daya </a:t>
            </a:r>
            <a:r>
              <a:rPr sz="2400" spc="-10" dirty="0">
                <a:latin typeface="Georgia"/>
                <a:cs typeface="Georgia"/>
              </a:rPr>
              <a:t>Eksperimental </a:t>
            </a:r>
            <a:r>
              <a:rPr sz="2400" spc="-5" dirty="0">
                <a:latin typeface="Georgia"/>
                <a:cs typeface="Georgia"/>
              </a:rPr>
              <a:t>(RDE)  Akan </a:t>
            </a:r>
            <a:r>
              <a:rPr sz="2400" spc="-10" dirty="0" err="1">
                <a:latin typeface="Georgia"/>
                <a:cs typeface="Georgia"/>
              </a:rPr>
              <a:t>dibangun</a:t>
            </a:r>
            <a:r>
              <a:rPr sz="2400" spc="-10" dirty="0">
                <a:latin typeface="Georgia"/>
                <a:cs typeface="Georgia"/>
              </a:rPr>
              <a:t> </a:t>
            </a:r>
            <a:r>
              <a:rPr sz="2400" spc="-5" dirty="0" err="1">
                <a:latin typeface="Georgia"/>
                <a:cs typeface="Georgia"/>
              </a:rPr>
              <a:t>oleh</a:t>
            </a:r>
            <a:r>
              <a:rPr sz="2400" spc="-5" dirty="0">
                <a:latin typeface="Georgia"/>
                <a:cs typeface="Georgia"/>
              </a:rPr>
              <a:t> </a:t>
            </a:r>
            <a:r>
              <a:rPr sz="2400" spc="-10" dirty="0">
                <a:latin typeface="Georgia"/>
                <a:cs typeface="Georgia"/>
              </a:rPr>
              <a:t>BATAN</a:t>
            </a:r>
            <a:r>
              <a:rPr lang="en-GB" sz="2400" spc="-1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di</a:t>
            </a:r>
            <a:r>
              <a:rPr lang="en-GB" sz="2400" spc="-5" dirty="0">
                <a:latin typeface="Georgia"/>
                <a:cs typeface="Georgia"/>
              </a:rPr>
              <a:t> </a:t>
            </a:r>
            <a:r>
              <a:rPr sz="2400" spc="-5" dirty="0" err="1">
                <a:latin typeface="Georgia"/>
                <a:cs typeface="Georgia"/>
              </a:rPr>
              <a:t>Serpong</a:t>
            </a:r>
            <a:r>
              <a:rPr sz="2400" spc="-5" dirty="0">
                <a:latin typeface="Georgia"/>
                <a:cs typeface="Georgia"/>
              </a:rPr>
              <a:t>.</a:t>
            </a:r>
            <a:r>
              <a:rPr lang="en-GB" sz="2400" spc="-5" dirty="0">
                <a:latin typeface="Georgia"/>
                <a:cs typeface="Georgia"/>
              </a:rPr>
              <a:t> </a:t>
            </a:r>
            <a:r>
              <a:rPr sz="2400" spc="-10" dirty="0" err="1">
                <a:latin typeface="Georgia"/>
                <a:cs typeface="Georgia"/>
              </a:rPr>
              <a:t>Barudalam</a:t>
            </a:r>
            <a:r>
              <a:rPr sz="2400" spc="-1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proses  </a:t>
            </a:r>
            <a:r>
              <a:rPr sz="2400" spc="-5" dirty="0" err="1">
                <a:latin typeface="Georgia"/>
                <a:cs typeface="Georgia"/>
              </a:rPr>
              <a:t>evaluasi</a:t>
            </a:r>
            <a:r>
              <a:rPr lang="en-GB" sz="2400" dirty="0">
                <a:latin typeface="Georgia"/>
                <a:cs typeface="Georgia"/>
              </a:rPr>
              <a:t> </a:t>
            </a:r>
            <a:r>
              <a:rPr sz="2400" spc="-5" dirty="0" err="1">
                <a:latin typeface="Georgia"/>
                <a:cs typeface="Georgia"/>
              </a:rPr>
              <a:t>ijin</a:t>
            </a:r>
            <a:r>
              <a:rPr sz="2400" spc="-5" dirty="0">
                <a:latin typeface="Georgia"/>
                <a:cs typeface="Georgia"/>
              </a:rPr>
              <a:t> </a:t>
            </a:r>
            <a:r>
              <a:rPr sz="2400" spc="-10" dirty="0">
                <a:latin typeface="Georgia"/>
                <a:cs typeface="Georgia"/>
              </a:rPr>
              <a:t>tapak</a:t>
            </a:r>
            <a:r>
              <a:rPr sz="2400" spc="-70" dirty="0">
                <a:latin typeface="Georgia"/>
                <a:cs typeface="Georgia"/>
              </a:rPr>
              <a:t> </a:t>
            </a:r>
            <a:r>
              <a:rPr sz="2400" spc="-10" dirty="0">
                <a:latin typeface="Georgia"/>
                <a:cs typeface="Georgia"/>
              </a:rPr>
              <a:t>reaktor.</a:t>
            </a:r>
            <a:endParaRPr sz="2400" dirty="0">
              <a:latin typeface="Georgia"/>
              <a:cs typeface="Georgi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723984" y="1181412"/>
            <a:ext cx="2447966" cy="5567191"/>
            <a:chOff x="6155978" y="1163687"/>
            <a:chExt cx="2447966" cy="5567191"/>
          </a:xfrm>
        </p:grpSpPr>
        <p:sp>
          <p:nvSpPr>
            <p:cNvPr id="4" name="object 4"/>
            <p:cNvSpPr/>
            <p:nvPr/>
          </p:nvSpPr>
          <p:spPr>
            <a:xfrm>
              <a:off x="6160908" y="1163687"/>
              <a:ext cx="2443036" cy="14886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" name="object 5"/>
            <p:cNvSpPr/>
            <p:nvPr/>
          </p:nvSpPr>
          <p:spPr>
            <a:xfrm>
              <a:off x="6160908" y="4889797"/>
              <a:ext cx="2430708" cy="15526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6" name="object 6"/>
            <p:cNvSpPr/>
            <p:nvPr/>
          </p:nvSpPr>
          <p:spPr>
            <a:xfrm>
              <a:off x="6160908" y="3170677"/>
              <a:ext cx="2443036" cy="13585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155978" y="2758548"/>
              <a:ext cx="2374626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tabLst>
                  <a:tab pos="1521460" algn="l"/>
                </a:tabLst>
              </a:pPr>
              <a:r>
                <a:rPr sz="1600" spc="-10" dirty="0" err="1">
                  <a:latin typeface="Arial"/>
                  <a:cs typeface="Arial"/>
                </a:rPr>
                <a:t>Reaktor</a:t>
              </a:r>
              <a:r>
                <a:rPr sz="1600" spc="15" dirty="0">
                  <a:latin typeface="Arial"/>
                  <a:cs typeface="Arial"/>
                </a:rPr>
                <a:t> </a:t>
              </a:r>
              <a:r>
                <a:rPr sz="1600" spc="-5" dirty="0" err="1">
                  <a:latin typeface="Arial"/>
                  <a:cs typeface="Arial"/>
                </a:rPr>
                <a:t>Riset</a:t>
              </a:r>
              <a:r>
                <a:rPr lang="en-GB" sz="1600" spc="-5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Bandung</a:t>
              </a:r>
              <a:endParaRPr sz="1600" dirty="0">
                <a:latin typeface="Arial"/>
                <a:cs typeface="Arial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6266913" y="4542739"/>
              <a:ext cx="2264307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1600" spc="-5" dirty="0">
                  <a:latin typeface="Arial"/>
                  <a:cs typeface="Arial"/>
                </a:rPr>
                <a:t>Reaktor Riset</a:t>
              </a:r>
              <a:r>
                <a:rPr sz="1600" spc="-105" dirty="0">
                  <a:latin typeface="Arial"/>
                  <a:cs typeface="Arial"/>
                </a:rPr>
                <a:t> </a:t>
              </a:r>
              <a:r>
                <a:rPr sz="1600" spc="-5" dirty="0">
                  <a:latin typeface="Arial"/>
                  <a:cs typeface="Arial"/>
                </a:rPr>
                <a:t>Serpong</a:t>
              </a:r>
              <a:endParaRPr sz="1600" dirty="0">
                <a:latin typeface="Arial"/>
                <a:cs typeface="Arial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6384627" y="6484657"/>
              <a:ext cx="2028878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1600" spc="-5" dirty="0">
                  <a:latin typeface="Arial"/>
                  <a:cs typeface="Arial"/>
                </a:rPr>
                <a:t>Reaktor Riset</a:t>
              </a:r>
              <a:r>
                <a:rPr sz="1600" spc="-105" dirty="0">
                  <a:latin typeface="Arial"/>
                  <a:cs typeface="Arial"/>
                </a:rPr>
                <a:t> </a:t>
              </a:r>
              <a:r>
                <a:rPr sz="1600" spc="-45" dirty="0">
                  <a:latin typeface="Arial"/>
                  <a:cs typeface="Arial"/>
                </a:rPr>
                <a:t>Yogya</a:t>
              </a:r>
              <a:endParaRPr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884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034" y="477041"/>
            <a:ext cx="6562725" cy="582612"/>
          </a:xfrm>
        </p:spPr>
        <p:txBody>
          <a:bodyPr/>
          <a:lstStyle/>
          <a:p>
            <a:r>
              <a:rPr lang="sv-SE" sz="2800" b="1" spc="-35" dirty="0">
                <a:solidFill>
                  <a:srgbClr val="FFFFFF"/>
                </a:solidFill>
                <a:cs typeface="Arial"/>
              </a:rPr>
              <a:t>PENGAWASAN </a:t>
            </a:r>
            <a:r>
              <a:rPr lang="sv-SE" sz="2800" b="1" spc="-30" dirty="0">
                <a:solidFill>
                  <a:srgbClr val="FFFFFF"/>
                </a:solidFill>
                <a:cs typeface="Arial"/>
              </a:rPr>
              <a:t>INSTALASI </a:t>
            </a:r>
            <a:r>
              <a:rPr lang="sv-SE" sz="2800" b="1" spc="-5" dirty="0">
                <a:solidFill>
                  <a:srgbClr val="FFFFFF"/>
                </a:solidFill>
                <a:cs typeface="Arial"/>
              </a:rPr>
              <a:t>NUKLIR NON</a:t>
            </a:r>
            <a:r>
              <a:rPr lang="sv-SE" sz="2800" b="1" spc="-65" dirty="0">
                <a:solidFill>
                  <a:srgbClr val="FFFFFF"/>
                </a:solidFill>
                <a:cs typeface="Arial"/>
              </a:rPr>
              <a:t>-</a:t>
            </a:r>
            <a:r>
              <a:rPr lang="sv-SE" sz="2800" b="1" spc="-15" dirty="0">
                <a:solidFill>
                  <a:srgbClr val="FFFFFF"/>
                </a:solidFill>
                <a:cs typeface="Arial"/>
              </a:rPr>
              <a:t>REAKTOR</a:t>
            </a:r>
            <a:br>
              <a:rPr lang="sv-SE" dirty="0">
                <a:cs typeface="Arial"/>
              </a:rPr>
            </a:br>
            <a:endParaRPr lang="en-GB" dirty="0"/>
          </a:p>
        </p:txBody>
      </p:sp>
      <p:sp>
        <p:nvSpPr>
          <p:cNvPr id="3" name="object 6"/>
          <p:cNvSpPr txBox="1"/>
          <p:nvPr/>
        </p:nvSpPr>
        <p:spPr>
          <a:xfrm>
            <a:off x="252060" y="1204976"/>
            <a:ext cx="8538845" cy="4757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6100" marR="5080" indent="-533400">
              <a:buClr>
                <a:srgbClr val="000000"/>
              </a:buClr>
              <a:buAutoNum type="alphaLcPeriod"/>
              <a:tabLst>
                <a:tab pos="545465" algn="l"/>
                <a:tab pos="546100" algn="l"/>
              </a:tabLst>
            </a:pPr>
            <a:r>
              <a:rPr sz="2000" b="1" spc="10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Instalasi </a:t>
            </a:r>
            <a:r>
              <a:rPr sz="2000" b="1" spc="1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Produksi </a:t>
            </a:r>
            <a:r>
              <a:rPr sz="2000" b="1" spc="17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 </a:t>
            </a:r>
            <a:r>
              <a:rPr sz="2000" b="1" spc="1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 </a:t>
            </a:r>
            <a:r>
              <a:rPr sz="2000" b="1" spc="1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Reaktor </a:t>
            </a:r>
            <a:r>
              <a:rPr sz="2000" b="1" spc="14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Riset  </a:t>
            </a:r>
            <a:r>
              <a:rPr sz="2000" b="1" spc="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(IPEBRR) </a:t>
            </a:r>
            <a:r>
              <a:rPr sz="2000" b="1" spc="18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Serpong, </a:t>
            </a:r>
            <a:r>
              <a:rPr sz="2000" b="1" spc="20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sz="2000" b="1" spc="9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RI-D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6100" marR="5080" indent="-533400">
              <a:buClr>
                <a:srgbClr val="000000"/>
              </a:buClr>
              <a:buAutoNum type="alphaLcPeriod"/>
              <a:tabLst>
                <a:tab pos="545465" algn="l"/>
                <a:tab pos="546100" algn="l"/>
              </a:tabLst>
            </a:pPr>
            <a:r>
              <a:rPr sz="2000" b="1" spc="105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Instalasi</a:t>
            </a:r>
            <a:r>
              <a:rPr sz="2000" b="1" spc="10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17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 </a:t>
            </a:r>
            <a:r>
              <a:rPr sz="2000" b="1" spc="1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 Eksperimental </a:t>
            </a:r>
            <a:r>
              <a:rPr sz="2000" b="1" spc="3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(IEBE)  </a:t>
            </a:r>
            <a:r>
              <a:rPr sz="2000" b="1" spc="17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Serpong, </a:t>
            </a:r>
            <a:r>
              <a:rPr sz="2000" b="1" spc="20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sz="2000" b="1" spc="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RI-E</a:t>
            </a:r>
            <a:endParaRPr lang="en-GB" sz="2000" b="1" spc="-15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6100" marR="336550" indent="-533400">
              <a:spcBef>
                <a:spcPts val="114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545465" algn="l"/>
                <a:tab pos="546100" algn="l"/>
              </a:tabLst>
            </a:pPr>
            <a:r>
              <a:rPr lang="en-GB" sz="2000" b="1" spc="17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Pemisahan</a:t>
            </a:r>
            <a:r>
              <a:rPr lang="en-GB" sz="2000" b="1" spc="17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uranium </a:t>
            </a:r>
            <a:r>
              <a:rPr lang="en-GB" sz="2000" b="1" spc="18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GB" sz="2000" b="1" spc="18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thorium</a:t>
            </a:r>
            <a:r>
              <a:rPr lang="en-GB" sz="2000" b="1" spc="-1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55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GB" sz="2000" b="1" spc="1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b="1" spc="165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monasite</a:t>
            </a:r>
            <a:endParaRPr lang="en-GB" sz="2000" b="1" spc="165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6100" marR="336550" indent="-533400">
              <a:spcBef>
                <a:spcPts val="114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545465" algn="l"/>
                <a:tab pos="546100" algn="l"/>
              </a:tabLst>
            </a:pPr>
            <a:r>
              <a:rPr lang="en-GB" sz="2000" b="1" spc="16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Produksi</a:t>
            </a:r>
            <a:r>
              <a:rPr lang="en-GB" sz="2000" b="1" spc="1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uranium </a:t>
            </a:r>
            <a:r>
              <a:rPr lang="en-GB" sz="2000" b="1" spc="155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GB" sz="2000" b="1" spc="1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3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en-GB" sz="2000" b="1" spc="1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</a:t>
            </a:r>
            <a:endParaRPr lang="en-GB" sz="2000" b="1" spc="-15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6100" indent="-533400">
              <a:buClr>
                <a:srgbClr val="000000"/>
              </a:buClr>
              <a:buAutoNum type="alphaLcPeriod" startAt="3"/>
              <a:tabLst>
                <a:tab pos="545465" algn="l"/>
                <a:tab pos="546100" algn="l"/>
              </a:tabLst>
            </a:pPr>
            <a:r>
              <a:rPr lang="en-GB" sz="2000" b="1" spc="105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Instalasi</a:t>
            </a:r>
            <a:r>
              <a:rPr lang="en-GB" sz="2000" b="1" spc="10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6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Radiometalurgy</a:t>
            </a:r>
            <a:r>
              <a:rPr lang="en-GB" sz="2000" b="1" spc="1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8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Serpong</a:t>
            </a:r>
            <a:r>
              <a:rPr lang="en-GB" sz="2000" b="1" spc="18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spc="20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GB" sz="2000" b="1" spc="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RI-F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</a:t>
            </a:r>
            <a:r>
              <a:rPr lang="en-GB" sz="2000" b="1" spc="14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cell, </a:t>
            </a:r>
            <a:r>
              <a:rPr lang="en-GB" sz="2000" b="1" spc="1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</a:t>
            </a:r>
            <a:r>
              <a:rPr lang="en-GB" sz="2000" b="1" spc="14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2000" b="1" spc="1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dismantling,</a:t>
            </a:r>
            <a:r>
              <a:rPr lang="en-GB" sz="2000" b="1" spc="4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cutting,  dissolving,</a:t>
            </a:r>
            <a:r>
              <a:rPr lang="en-GB" sz="2000" b="1" spc="7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6100" indent="-533400">
              <a:buClr>
                <a:srgbClr val="000000"/>
              </a:buClr>
              <a:buAutoNum type="alphaLcPeriod" startAt="3"/>
              <a:tabLst>
                <a:tab pos="545465" algn="l"/>
                <a:tab pos="546100" algn="l"/>
              </a:tabLst>
            </a:pPr>
            <a:r>
              <a:rPr lang="en-GB" sz="2000" b="1" spc="9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KHIPSB3 </a:t>
            </a:r>
            <a:r>
              <a:rPr lang="en-GB" sz="2000" b="1" spc="6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000" b="1" spc="65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</a:t>
            </a:r>
            <a:r>
              <a:rPr lang="en-GB" sz="2000" b="1" spc="6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25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</a:t>
            </a:r>
            <a:r>
              <a:rPr lang="en-GB" sz="2000" b="1" spc="2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4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Instalasi</a:t>
            </a:r>
            <a:r>
              <a:rPr lang="en-GB" sz="2000" b="1" spc="4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7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Penyimpanan</a:t>
            </a:r>
            <a:r>
              <a:rPr lang="en-GB" sz="2000" b="1" spc="7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b="1" spc="1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Sementara</a:t>
            </a:r>
            <a:r>
              <a:rPr lang="en-GB" sz="2000" b="1" spc="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2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GB" sz="2000" b="1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9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r>
              <a:rPr lang="en-GB" sz="2000" b="1" spc="-14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05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Bekas</a:t>
            </a:r>
            <a:r>
              <a:rPr lang="en-GB" sz="2000" b="1" spc="10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b="1" spc="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5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Serpong</a:t>
            </a:r>
            <a:r>
              <a:rPr lang="en-GB" sz="2000" b="1" spc="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spc="8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GB" sz="2000" b="1" spc="-8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1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RI-G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6100" indent="-533400">
              <a:buClr>
                <a:srgbClr val="000000"/>
              </a:buClr>
              <a:buAutoNum type="alphaLcPeriod" startAt="3"/>
              <a:tabLst>
                <a:tab pos="545465" algn="l"/>
                <a:tab pos="546100" algn="l"/>
              </a:tabLst>
            </a:pPr>
            <a:r>
              <a:rPr lang="en-GB" sz="2000" b="1" spc="4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Instalasi</a:t>
            </a:r>
            <a:r>
              <a:rPr lang="en-GB" sz="2000" b="1" spc="4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5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Pengolahan</a:t>
            </a:r>
            <a:r>
              <a:rPr lang="en-GB" sz="2000" b="1" spc="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5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Limbah</a:t>
            </a:r>
            <a:r>
              <a:rPr lang="en-GB" sz="2000" b="1" spc="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2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radioaktif</a:t>
            </a:r>
            <a:r>
              <a:rPr lang="en-GB" sz="2000" b="1" spc="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000" b="1" spc="-14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55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Serpong</a:t>
            </a:r>
            <a:r>
              <a:rPr lang="en-GB" sz="2000" b="1" spc="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b="1" spc="-3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marL="546100" indent="-533400">
              <a:buClr>
                <a:srgbClr val="000000"/>
              </a:buClr>
              <a:buAutoNum type="alphaLcPeriod" startAt="3"/>
              <a:tabLst>
                <a:tab pos="545465" algn="l"/>
                <a:tab pos="546100" algn="l"/>
              </a:tabLst>
            </a:pPr>
            <a:r>
              <a:rPr lang="en-GB" sz="2000" b="1" spc="-3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Fasilitas</a:t>
            </a:r>
            <a:r>
              <a:rPr lang="en-GB" sz="2000" b="1" spc="-3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-3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Produksi</a:t>
            </a:r>
            <a:r>
              <a:rPr lang="en-GB" sz="2000" b="1" spc="-3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-3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Radioistop</a:t>
            </a:r>
            <a:r>
              <a:rPr lang="en-GB" sz="2000" b="1" spc="-3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spc="-3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Serpong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36550">
              <a:lnSpc>
                <a:spcPts val="2590"/>
              </a:lnSpc>
              <a:spcBef>
                <a:spcPts val="1140"/>
              </a:spcBef>
              <a:buClr>
                <a:srgbClr val="000000"/>
              </a:buClr>
              <a:tabLst>
                <a:tab pos="545465" algn="l"/>
                <a:tab pos="546100" algn="l"/>
              </a:tabLst>
            </a:pPr>
            <a:endParaRPr sz="2400" dirty="0">
              <a:latin typeface="Tahoma"/>
              <a:cs typeface="Tahoma"/>
            </a:endParaRPr>
          </a:p>
        </p:txBody>
      </p:sp>
      <p:sp>
        <p:nvSpPr>
          <p:cNvPr id="5" name="object 13"/>
          <p:cNvSpPr/>
          <p:nvPr/>
        </p:nvSpPr>
        <p:spPr>
          <a:xfrm>
            <a:off x="7253887" y="5747413"/>
            <a:ext cx="1890114" cy="1095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4"/>
          <p:cNvSpPr/>
          <p:nvPr/>
        </p:nvSpPr>
        <p:spPr>
          <a:xfrm>
            <a:off x="5358009" y="5747413"/>
            <a:ext cx="1895877" cy="1081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5"/>
          <p:cNvSpPr/>
          <p:nvPr/>
        </p:nvSpPr>
        <p:spPr>
          <a:xfrm>
            <a:off x="0" y="5747413"/>
            <a:ext cx="5358014" cy="1095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663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spc="-35" dirty="0">
                <a:cs typeface="Arial"/>
              </a:rPr>
              <a:t>PENGAWASAN </a:t>
            </a:r>
            <a:r>
              <a:rPr lang="en-GB" sz="2400" b="1" spc="-10" dirty="0">
                <a:cs typeface="Arial"/>
              </a:rPr>
              <a:t>KETENAGANUKLIRAN DILUAR  </a:t>
            </a:r>
            <a:r>
              <a:rPr lang="en-GB" sz="2400" b="1" spc="-5" dirty="0">
                <a:cs typeface="Arial"/>
              </a:rPr>
              <a:t>PEMEGANG</a:t>
            </a:r>
            <a:r>
              <a:rPr lang="en-GB" sz="2400" b="1" dirty="0">
                <a:cs typeface="Arial"/>
              </a:rPr>
              <a:t> IJIN </a:t>
            </a:r>
            <a:r>
              <a:rPr lang="en-GB" sz="2400" b="1" i="1" dirty="0">
                <a:cs typeface="Arial"/>
              </a:rPr>
              <a:t>( </a:t>
            </a:r>
            <a:r>
              <a:rPr lang="en-GB" sz="2400" b="1" i="1" spc="-5" dirty="0">
                <a:cs typeface="Arial"/>
              </a:rPr>
              <a:t>OUT </a:t>
            </a:r>
            <a:r>
              <a:rPr lang="en-GB" sz="2400" b="1" i="1" spc="5" dirty="0">
                <a:cs typeface="Arial"/>
              </a:rPr>
              <a:t>OF </a:t>
            </a:r>
            <a:r>
              <a:rPr lang="en-GB" sz="2400" b="1" i="1" spc="-35" dirty="0">
                <a:cs typeface="Arial"/>
              </a:rPr>
              <a:t>REGULATORY </a:t>
            </a:r>
            <a:r>
              <a:rPr lang="en-GB" sz="2400" b="1" i="1" spc="-5" dirty="0">
                <a:cs typeface="Arial"/>
              </a:rPr>
              <a:t>CONTROL</a:t>
            </a:r>
            <a:r>
              <a:rPr lang="en-GB" sz="2400" b="1" i="1" spc="-175" dirty="0">
                <a:cs typeface="Arial"/>
              </a:rPr>
              <a:t> </a:t>
            </a:r>
            <a:r>
              <a:rPr lang="en-GB" sz="2400" b="1" i="1" dirty="0">
                <a:cs typeface="Arial"/>
              </a:rPr>
              <a:t>)</a:t>
            </a:r>
            <a:endParaRPr lang="en-GB" sz="24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197031"/>
            <a:ext cx="9143999" cy="5660969"/>
            <a:chOff x="231703" y="1315719"/>
            <a:chExt cx="9583420" cy="5932170"/>
          </a:xfrm>
        </p:grpSpPr>
        <p:sp>
          <p:nvSpPr>
            <p:cNvPr id="4" name="object 4"/>
            <p:cNvSpPr/>
            <p:nvPr/>
          </p:nvSpPr>
          <p:spPr>
            <a:xfrm>
              <a:off x="231703" y="1315719"/>
              <a:ext cx="9583420" cy="5932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6580" y="2051050"/>
              <a:ext cx="1583690" cy="1728470"/>
            </a:xfrm>
            <a:custGeom>
              <a:avLst/>
              <a:gdLst/>
              <a:ahLst/>
              <a:cxnLst/>
              <a:rect l="l" t="t" r="r" b="b"/>
              <a:pathLst>
                <a:path w="1583689" h="1728470">
                  <a:moveTo>
                    <a:pt x="0" y="0"/>
                  </a:moveTo>
                  <a:lnTo>
                    <a:pt x="1583689" y="0"/>
                  </a:lnTo>
                  <a:lnTo>
                    <a:pt x="1583689" y="1728470"/>
                  </a:lnTo>
                  <a:lnTo>
                    <a:pt x="0" y="1728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6580" y="2051050"/>
              <a:ext cx="1583690" cy="1728470"/>
            </a:xfrm>
            <a:custGeom>
              <a:avLst/>
              <a:gdLst/>
              <a:ahLst/>
              <a:cxnLst/>
              <a:rect l="l" t="t" r="r" b="b"/>
              <a:pathLst>
                <a:path w="1583689" h="1728470">
                  <a:moveTo>
                    <a:pt x="0" y="0"/>
                  </a:moveTo>
                  <a:lnTo>
                    <a:pt x="1583689" y="0"/>
                  </a:lnTo>
                  <a:lnTo>
                    <a:pt x="1583689" y="1728470"/>
                  </a:lnTo>
                  <a:lnTo>
                    <a:pt x="0" y="1728470"/>
                  </a:lnTo>
                  <a:lnTo>
                    <a:pt x="0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48600" y="4716779"/>
              <a:ext cx="1584960" cy="1727200"/>
            </a:xfrm>
            <a:custGeom>
              <a:avLst/>
              <a:gdLst/>
              <a:ahLst/>
              <a:cxnLst/>
              <a:rect l="l" t="t" r="r" b="b"/>
              <a:pathLst>
                <a:path w="1584959" h="1727200">
                  <a:moveTo>
                    <a:pt x="0" y="0"/>
                  </a:moveTo>
                  <a:lnTo>
                    <a:pt x="1584959" y="0"/>
                  </a:lnTo>
                  <a:lnTo>
                    <a:pt x="1584959" y="1727200"/>
                  </a:lnTo>
                  <a:lnTo>
                    <a:pt x="0" y="172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E1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48600" y="4716779"/>
              <a:ext cx="1584960" cy="1727200"/>
            </a:xfrm>
            <a:custGeom>
              <a:avLst/>
              <a:gdLst/>
              <a:ahLst/>
              <a:cxnLst/>
              <a:rect l="l" t="t" r="r" b="b"/>
              <a:pathLst>
                <a:path w="1584959" h="1727200">
                  <a:moveTo>
                    <a:pt x="0" y="0"/>
                  </a:moveTo>
                  <a:lnTo>
                    <a:pt x="1584959" y="0"/>
                  </a:lnTo>
                  <a:lnTo>
                    <a:pt x="1584959" y="1727200"/>
                  </a:lnTo>
                  <a:lnTo>
                    <a:pt x="0" y="1727200"/>
                  </a:lnTo>
                  <a:lnTo>
                    <a:pt x="0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0850" y="2067560"/>
              <a:ext cx="1780539" cy="17932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8305" y="2014220"/>
              <a:ext cx="0" cy="52069"/>
            </a:xfrm>
            <a:custGeom>
              <a:avLst/>
              <a:gdLst/>
              <a:ahLst/>
              <a:cxnLst/>
              <a:rect l="l" t="t" r="r" b="b"/>
              <a:pathLst>
                <a:path h="52069">
                  <a:moveTo>
                    <a:pt x="0" y="0"/>
                  </a:moveTo>
                  <a:lnTo>
                    <a:pt x="0" y="52069"/>
                  </a:lnTo>
                </a:path>
              </a:pathLst>
            </a:custGeom>
            <a:ln w="635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5129" y="2018029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761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7830" y="2040889"/>
              <a:ext cx="33020" cy="0"/>
            </a:xfrm>
            <a:custGeom>
              <a:avLst/>
              <a:gdLst/>
              <a:ahLst/>
              <a:cxnLst/>
              <a:rect l="l" t="t" r="r" b="b"/>
              <a:pathLst>
                <a:path w="33020">
                  <a:moveTo>
                    <a:pt x="0" y="0"/>
                  </a:moveTo>
                  <a:lnTo>
                    <a:pt x="33020" y="0"/>
                  </a:lnTo>
                </a:path>
              </a:pathLst>
            </a:custGeom>
            <a:ln w="2540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0850" y="2018029"/>
              <a:ext cx="1779270" cy="0"/>
            </a:xfrm>
            <a:custGeom>
              <a:avLst/>
              <a:gdLst/>
              <a:ahLst/>
              <a:cxnLst/>
              <a:rect l="l" t="t" r="r" b="b"/>
              <a:pathLst>
                <a:path w="1779270">
                  <a:moveTo>
                    <a:pt x="0" y="0"/>
                  </a:moveTo>
                  <a:lnTo>
                    <a:pt x="1779270" y="0"/>
                  </a:lnTo>
                </a:path>
              </a:pathLst>
            </a:custGeom>
            <a:ln w="761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0850" y="2040889"/>
              <a:ext cx="1779270" cy="0"/>
            </a:xfrm>
            <a:custGeom>
              <a:avLst/>
              <a:gdLst/>
              <a:ahLst/>
              <a:cxnLst/>
              <a:rect l="l" t="t" r="r" b="b"/>
              <a:pathLst>
                <a:path w="1779270">
                  <a:moveTo>
                    <a:pt x="0" y="0"/>
                  </a:moveTo>
                  <a:lnTo>
                    <a:pt x="1779270" y="0"/>
                  </a:lnTo>
                </a:path>
              </a:pathLst>
            </a:custGeom>
            <a:ln w="2540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0850" y="2063114"/>
              <a:ext cx="1779270" cy="0"/>
            </a:xfrm>
            <a:custGeom>
              <a:avLst/>
              <a:gdLst/>
              <a:ahLst/>
              <a:cxnLst/>
              <a:rect l="l" t="t" r="r" b="b"/>
              <a:pathLst>
                <a:path w="1779270">
                  <a:moveTo>
                    <a:pt x="0" y="0"/>
                  </a:moveTo>
                  <a:lnTo>
                    <a:pt x="1779270" y="0"/>
                  </a:lnTo>
                </a:path>
              </a:pathLst>
            </a:custGeom>
            <a:ln w="635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8305" y="2066289"/>
              <a:ext cx="0" cy="1794510"/>
            </a:xfrm>
            <a:custGeom>
              <a:avLst/>
              <a:gdLst/>
              <a:ahLst/>
              <a:cxnLst/>
              <a:rect l="l" t="t" r="r" b="b"/>
              <a:pathLst>
                <a:path h="1794510">
                  <a:moveTo>
                    <a:pt x="0" y="0"/>
                  </a:moveTo>
                  <a:lnTo>
                    <a:pt x="0" y="1794510"/>
                  </a:lnTo>
                </a:path>
              </a:pathLst>
            </a:custGeom>
            <a:ln w="635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8625" y="2028189"/>
              <a:ext cx="0" cy="1870710"/>
            </a:xfrm>
            <a:custGeom>
              <a:avLst/>
              <a:gdLst/>
              <a:ahLst/>
              <a:cxnLst/>
              <a:rect l="l" t="t" r="r" b="b"/>
              <a:pathLst>
                <a:path h="1870710">
                  <a:moveTo>
                    <a:pt x="0" y="0"/>
                  </a:moveTo>
                  <a:lnTo>
                    <a:pt x="0" y="1870710"/>
                  </a:lnTo>
                </a:path>
              </a:pathLst>
            </a:custGeom>
            <a:ln w="2159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8309" y="2059939"/>
              <a:ext cx="0" cy="1808480"/>
            </a:xfrm>
            <a:custGeom>
              <a:avLst/>
              <a:gdLst/>
              <a:ahLst/>
              <a:cxnLst/>
              <a:rect l="l" t="t" r="r" b="b"/>
              <a:pathLst>
                <a:path h="1808479">
                  <a:moveTo>
                    <a:pt x="0" y="0"/>
                  </a:moveTo>
                  <a:lnTo>
                    <a:pt x="0" y="1808480"/>
                  </a:lnTo>
                </a:path>
              </a:pathLst>
            </a:custGeom>
            <a:ln w="508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08305" y="3860800"/>
              <a:ext cx="0" cy="52069"/>
            </a:xfrm>
            <a:custGeom>
              <a:avLst/>
              <a:gdLst/>
              <a:ahLst/>
              <a:cxnLst/>
              <a:rect l="l" t="t" r="r" b="b"/>
              <a:pathLst>
                <a:path h="52070">
                  <a:moveTo>
                    <a:pt x="0" y="0"/>
                  </a:moveTo>
                  <a:lnTo>
                    <a:pt x="0" y="52070"/>
                  </a:lnTo>
                </a:path>
              </a:pathLst>
            </a:custGeom>
            <a:ln w="635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5129" y="3909695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635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7830" y="3886200"/>
              <a:ext cx="33020" cy="0"/>
            </a:xfrm>
            <a:custGeom>
              <a:avLst/>
              <a:gdLst/>
              <a:ahLst/>
              <a:cxnLst/>
              <a:rect l="l" t="t" r="r" b="b"/>
              <a:pathLst>
                <a:path w="33020">
                  <a:moveTo>
                    <a:pt x="0" y="0"/>
                  </a:moveTo>
                  <a:lnTo>
                    <a:pt x="33020" y="0"/>
                  </a:lnTo>
                </a:path>
              </a:pathLst>
            </a:custGeom>
            <a:ln w="2540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50850" y="3909695"/>
              <a:ext cx="1779270" cy="0"/>
            </a:xfrm>
            <a:custGeom>
              <a:avLst/>
              <a:gdLst/>
              <a:ahLst/>
              <a:cxnLst/>
              <a:rect l="l" t="t" r="r" b="b"/>
              <a:pathLst>
                <a:path w="1779270">
                  <a:moveTo>
                    <a:pt x="0" y="0"/>
                  </a:moveTo>
                  <a:lnTo>
                    <a:pt x="1779270" y="0"/>
                  </a:lnTo>
                </a:path>
              </a:pathLst>
            </a:custGeom>
            <a:ln w="635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50850" y="3886200"/>
              <a:ext cx="1779270" cy="0"/>
            </a:xfrm>
            <a:custGeom>
              <a:avLst/>
              <a:gdLst/>
              <a:ahLst/>
              <a:cxnLst/>
              <a:rect l="l" t="t" r="r" b="b"/>
              <a:pathLst>
                <a:path w="1779270">
                  <a:moveTo>
                    <a:pt x="0" y="0"/>
                  </a:moveTo>
                  <a:lnTo>
                    <a:pt x="1779270" y="0"/>
                  </a:lnTo>
                </a:path>
              </a:pathLst>
            </a:custGeom>
            <a:ln w="2540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0850" y="3864609"/>
              <a:ext cx="1779270" cy="0"/>
            </a:xfrm>
            <a:custGeom>
              <a:avLst/>
              <a:gdLst/>
              <a:ahLst/>
              <a:cxnLst/>
              <a:rect l="l" t="t" r="r" b="b"/>
              <a:pathLst>
                <a:path w="1779270">
                  <a:moveTo>
                    <a:pt x="0" y="0"/>
                  </a:moveTo>
                  <a:lnTo>
                    <a:pt x="1779270" y="0"/>
                  </a:lnTo>
                </a:path>
              </a:pathLst>
            </a:custGeom>
            <a:ln w="762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0679" y="198247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3175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2109" y="2001520"/>
              <a:ext cx="33020" cy="0"/>
            </a:xfrm>
            <a:custGeom>
              <a:avLst/>
              <a:gdLst/>
              <a:ahLst/>
              <a:cxnLst/>
              <a:rect l="l" t="t" r="r" b="b"/>
              <a:pathLst>
                <a:path w="33020">
                  <a:moveTo>
                    <a:pt x="0" y="0"/>
                  </a:moveTo>
                  <a:lnTo>
                    <a:pt x="33019" y="0"/>
                  </a:lnTo>
                </a:path>
              </a:pathLst>
            </a:custGeom>
            <a:ln w="2540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05129" y="1982470"/>
              <a:ext cx="1824989" cy="0"/>
            </a:xfrm>
            <a:custGeom>
              <a:avLst/>
              <a:gdLst/>
              <a:ahLst/>
              <a:cxnLst/>
              <a:rect l="l" t="t" r="r" b="b"/>
              <a:pathLst>
                <a:path w="1824989">
                  <a:moveTo>
                    <a:pt x="0" y="0"/>
                  </a:moveTo>
                  <a:lnTo>
                    <a:pt x="1824990" y="0"/>
                  </a:lnTo>
                </a:path>
              </a:pathLst>
            </a:custGeom>
            <a:ln w="3175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05129" y="2001520"/>
              <a:ext cx="1824989" cy="0"/>
            </a:xfrm>
            <a:custGeom>
              <a:avLst/>
              <a:gdLst/>
              <a:ahLst/>
              <a:cxnLst/>
              <a:rect l="l" t="t" r="r" b="b"/>
              <a:pathLst>
                <a:path w="1824989">
                  <a:moveTo>
                    <a:pt x="0" y="0"/>
                  </a:moveTo>
                  <a:lnTo>
                    <a:pt x="1824990" y="0"/>
                  </a:lnTo>
                </a:path>
              </a:pathLst>
            </a:custGeom>
            <a:ln w="2540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05129" y="2025014"/>
              <a:ext cx="1824989" cy="0"/>
            </a:xfrm>
            <a:custGeom>
              <a:avLst/>
              <a:gdLst/>
              <a:ahLst/>
              <a:cxnLst/>
              <a:rect l="l" t="t" r="r" b="b"/>
              <a:pathLst>
                <a:path w="1824989">
                  <a:moveTo>
                    <a:pt x="0" y="0"/>
                  </a:moveTo>
                  <a:lnTo>
                    <a:pt x="1824990" y="0"/>
                  </a:lnTo>
                </a:path>
              </a:pathLst>
            </a:custGeom>
            <a:ln w="635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63220" y="1981200"/>
              <a:ext cx="0" cy="1978660"/>
            </a:xfrm>
            <a:custGeom>
              <a:avLst/>
              <a:gdLst/>
              <a:ahLst/>
              <a:cxnLst/>
              <a:rect l="l" t="t" r="r" b="b"/>
              <a:pathLst>
                <a:path h="1978660">
                  <a:moveTo>
                    <a:pt x="0" y="0"/>
                  </a:moveTo>
                  <a:lnTo>
                    <a:pt x="0" y="1978660"/>
                  </a:lnTo>
                </a:path>
              </a:pathLst>
            </a:custGeom>
            <a:ln w="508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82904" y="1988820"/>
              <a:ext cx="0" cy="1962150"/>
            </a:xfrm>
            <a:custGeom>
              <a:avLst/>
              <a:gdLst/>
              <a:ahLst/>
              <a:cxnLst/>
              <a:rect l="l" t="t" r="r" b="b"/>
              <a:pathLst>
                <a:path h="1962150">
                  <a:moveTo>
                    <a:pt x="0" y="0"/>
                  </a:moveTo>
                  <a:lnTo>
                    <a:pt x="0" y="1962150"/>
                  </a:lnTo>
                </a:path>
              </a:pathLst>
            </a:custGeom>
            <a:ln w="2159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2590" y="2021839"/>
              <a:ext cx="0" cy="1897380"/>
            </a:xfrm>
            <a:custGeom>
              <a:avLst/>
              <a:gdLst/>
              <a:ahLst/>
              <a:cxnLst/>
              <a:rect l="l" t="t" r="r" b="b"/>
              <a:pathLst>
                <a:path h="1897379">
                  <a:moveTo>
                    <a:pt x="0" y="0"/>
                  </a:moveTo>
                  <a:lnTo>
                    <a:pt x="0" y="1897380"/>
                  </a:lnTo>
                </a:path>
              </a:pathLst>
            </a:custGeom>
            <a:ln w="507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60679" y="395859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3175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72109" y="3938270"/>
              <a:ext cx="33020" cy="0"/>
            </a:xfrm>
            <a:custGeom>
              <a:avLst/>
              <a:gdLst/>
              <a:ahLst/>
              <a:cxnLst/>
              <a:rect l="l" t="t" r="r" b="b"/>
              <a:pathLst>
                <a:path w="33020">
                  <a:moveTo>
                    <a:pt x="0" y="0"/>
                  </a:moveTo>
                  <a:lnTo>
                    <a:pt x="33019" y="0"/>
                  </a:lnTo>
                </a:path>
              </a:pathLst>
            </a:custGeom>
            <a:ln w="2540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05129" y="3958590"/>
              <a:ext cx="1824989" cy="0"/>
            </a:xfrm>
            <a:custGeom>
              <a:avLst/>
              <a:gdLst/>
              <a:ahLst/>
              <a:cxnLst/>
              <a:rect l="l" t="t" r="r" b="b"/>
              <a:pathLst>
                <a:path w="1824989">
                  <a:moveTo>
                    <a:pt x="0" y="0"/>
                  </a:moveTo>
                  <a:lnTo>
                    <a:pt x="1824990" y="0"/>
                  </a:lnTo>
                </a:path>
              </a:pathLst>
            </a:custGeom>
            <a:ln w="3175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05129" y="3938270"/>
              <a:ext cx="1824989" cy="0"/>
            </a:xfrm>
            <a:custGeom>
              <a:avLst/>
              <a:gdLst/>
              <a:ahLst/>
              <a:cxnLst/>
              <a:rect l="l" t="t" r="r" b="b"/>
              <a:pathLst>
                <a:path w="1824989">
                  <a:moveTo>
                    <a:pt x="0" y="0"/>
                  </a:moveTo>
                  <a:lnTo>
                    <a:pt x="1824990" y="0"/>
                  </a:lnTo>
                </a:path>
              </a:pathLst>
            </a:custGeom>
            <a:ln w="2540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05129" y="3916045"/>
              <a:ext cx="1824989" cy="0"/>
            </a:xfrm>
            <a:custGeom>
              <a:avLst/>
              <a:gdLst/>
              <a:ahLst/>
              <a:cxnLst/>
              <a:rect l="l" t="t" r="r" b="b"/>
              <a:pathLst>
                <a:path w="1824989">
                  <a:moveTo>
                    <a:pt x="0" y="0"/>
                  </a:moveTo>
                  <a:lnTo>
                    <a:pt x="1824990" y="0"/>
                  </a:lnTo>
                </a:path>
              </a:pathLst>
            </a:custGeom>
            <a:ln w="6350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67727" y="4562247"/>
              <a:ext cx="1962604" cy="22508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848600" y="1908810"/>
              <a:ext cx="1728470" cy="19875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843519" y="1903729"/>
              <a:ext cx="1738630" cy="1996439"/>
            </a:xfrm>
            <a:custGeom>
              <a:avLst/>
              <a:gdLst/>
              <a:ahLst/>
              <a:cxnLst/>
              <a:rect l="l" t="t" r="r" b="b"/>
              <a:pathLst>
                <a:path w="1738629" h="1996439">
                  <a:moveTo>
                    <a:pt x="0" y="0"/>
                  </a:moveTo>
                  <a:lnTo>
                    <a:pt x="1738629" y="0"/>
                  </a:lnTo>
                  <a:lnTo>
                    <a:pt x="1738629" y="1996440"/>
                  </a:lnTo>
                  <a:lnTo>
                    <a:pt x="0" y="1996440"/>
                  </a:lnTo>
                  <a:lnTo>
                    <a:pt x="0" y="0"/>
                  </a:lnTo>
                  <a:close/>
                </a:path>
              </a:pathLst>
            </a:custGeom>
            <a:ln w="934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60679" y="4572000"/>
              <a:ext cx="1943100" cy="223139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1950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030" y="182425"/>
            <a:ext cx="6562725" cy="582612"/>
          </a:xfrm>
        </p:spPr>
        <p:txBody>
          <a:bodyPr/>
          <a:lstStyle/>
          <a:p>
            <a:r>
              <a:rPr lang="en-GB" sz="3400" dirty="0"/>
              <a:t>Peta </a:t>
            </a:r>
            <a:r>
              <a:rPr lang="en-GB" sz="3400" dirty="0" err="1"/>
              <a:t>Pemanfaatan</a:t>
            </a:r>
            <a:r>
              <a:rPr lang="en-GB" sz="3400" dirty="0"/>
              <a:t> Tenaga </a:t>
            </a:r>
            <a:r>
              <a:rPr lang="en-GB" sz="3400" dirty="0" err="1"/>
              <a:t>Nuklir</a:t>
            </a:r>
            <a:endParaRPr lang="en-GB" sz="3400" dirty="0"/>
          </a:p>
        </p:txBody>
      </p:sp>
      <p:sp>
        <p:nvSpPr>
          <p:cNvPr id="3" name="object 2"/>
          <p:cNvSpPr/>
          <p:nvPr/>
        </p:nvSpPr>
        <p:spPr>
          <a:xfrm>
            <a:off x="1" y="1206980"/>
            <a:ext cx="9079512" cy="5605973"/>
          </a:xfrm>
          <a:prstGeom prst="rect">
            <a:avLst/>
          </a:prstGeom>
          <a:blipFill>
            <a:blip r:embed="rId2" cstate="print"/>
            <a:srcRect/>
            <a:stretch>
              <a:fillRect l="-404" t="-5751" r="-2748" b="-331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579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pc="-30" dirty="0"/>
              <a:t>PERATURAN</a:t>
            </a:r>
            <a:r>
              <a:rPr lang="en-GB" sz="3200" spc="-20" dirty="0"/>
              <a:t> </a:t>
            </a:r>
            <a:r>
              <a:rPr lang="en-GB" sz="3200" spc="-5" dirty="0"/>
              <a:t>KETENAGANUKLIRAN</a:t>
            </a:r>
            <a:endParaRPr lang="en-GB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36063" y="909035"/>
            <a:ext cx="9071874" cy="6191914"/>
            <a:chOff x="-35936" y="909035"/>
            <a:chExt cx="9071874" cy="6047916"/>
          </a:xfrm>
        </p:grpSpPr>
        <p:sp>
          <p:nvSpPr>
            <p:cNvPr id="4" name="object 4"/>
            <p:cNvSpPr/>
            <p:nvPr/>
          </p:nvSpPr>
          <p:spPr>
            <a:xfrm>
              <a:off x="-35936" y="909035"/>
              <a:ext cx="9071874" cy="60479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044" y="4437565"/>
              <a:ext cx="5905500" cy="22313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10454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075" y="261044"/>
            <a:ext cx="6562725" cy="582612"/>
          </a:xfrm>
        </p:spPr>
        <p:txBody>
          <a:bodyPr/>
          <a:lstStyle/>
          <a:p>
            <a:r>
              <a:rPr lang="en-GB" sz="2400" spc="-5" dirty="0"/>
              <a:t>PERIJINAN </a:t>
            </a:r>
            <a:r>
              <a:rPr lang="en-GB" sz="2400" spc="-50" dirty="0"/>
              <a:t>FASILITAS </a:t>
            </a:r>
            <a:r>
              <a:rPr lang="en-GB" sz="2400" spc="-10" dirty="0"/>
              <a:t>RADIASI </a:t>
            </a:r>
            <a:r>
              <a:rPr lang="en-GB" sz="2400" spc="-5" dirty="0"/>
              <a:t>DAN </a:t>
            </a:r>
            <a:r>
              <a:rPr lang="en-GB" sz="2400" spc="-45" dirty="0"/>
              <a:t>ZAT  </a:t>
            </a:r>
            <a:r>
              <a:rPr lang="en-GB" sz="2400" spc="-10" dirty="0"/>
              <a:t>RADIOAKTIF	 </a:t>
            </a:r>
            <a:br>
              <a:rPr lang="en-GB" sz="2400" spc="-10" dirty="0"/>
            </a:br>
            <a:r>
              <a:rPr lang="en-GB" sz="2400" spc="-10" dirty="0"/>
              <a:t>BIDANG INDUSTRI </a:t>
            </a:r>
            <a:r>
              <a:rPr lang="en-GB" sz="2400" dirty="0"/>
              <a:t>&amp;</a:t>
            </a:r>
            <a:r>
              <a:rPr lang="en-GB" sz="2400" spc="-60" dirty="0"/>
              <a:t> </a:t>
            </a:r>
            <a:r>
              <a:rPr lang="en-GB" sz="2400" spc="-55" dirty="0"/>
              <a:t>KESEHATAN</a:t>
            </a:r>
            <a:endParaRPr lang="en-GB" sz="2400" dirty="0"/>
          </a:p>
        </p:txBody>
      </p:sp>
      <p:sp>
        <p:nvSpPr>
          <p:cNvPr id="3" name="object 2"/>
          <p:cNvSpPr/>
          <p:nvPr/>
        </p:nvSpPr>
        <p:spPr>
          <a:xfrm>
            <a:off x="54208" y="1197032"/>
            <a:ext cx="9144000" cy="56516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756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err="1"/>
              <a:t>Profil</a:t>
            </a:r>
            <a:r>
              <a:rPr lang="en-GB" sz="4000" dirty="0"/>
              <a:t> </a:t>
            </a:r>
            <a:r>
              <a:rPr lang="en-GB" sz="4000" dirty="0" err="1"/>
              <a:t>Perizinan</a:t>
            </a:r>
            <a:endParaRPr lang="en-GB" sz="4000" dirty="0"/>
          </a:p>
        </p:txBody>
      </p:sp>
      <p:sp>
        <p:nvSpPr>
          <p:cNvPr id="3" name="object 2"/>
          <p:cNvSpPr/>
          <p:nvPr/>
        </p:nvSpPr>
        <p:spPr>
          <a:xfrm>
            <a:off x="71023" y="1258570"/>
            <a:ext cx="4572975" cy="2508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20590" y="1162050"/>
            <a:ext cx="4423410" cy="5209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PERIJINAN </a:t>
            </a:r>
            <a:r>
              <a:rPr sz="1400" b="1" spc="-35" dirty="0">
                <a:solidFill>
                  <a:srgbClr val="0033CC"/>
                </a:solidFill>
                <a:latin typeface="Arial"/>
                <a:cs typeface="Arial"/>
              </a:rPr>
              <a:t>PEMANFAATAN </a:t>
            </a:r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TENAGA</a:t>
            </a:r>
            <a:r>
              <a:rPr sz="1400" b="1" spc="-13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NUKLIR</a:t>
            </a:r>
            <a:endParaRPr sz="1400" dirty="0">
              <a:latin typeface="Times New Roman"/>
              <a:cs typeface="Times New Roman"/>
            </a:endParaRPr>
          </a:p>
          <a:p>
            <a:pPr marL="12700"/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Instalasi</a:t>
            </a:r>
            <a:r>
              <a:rPr sz="1400" b="1" spc="-10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Nuklir</a:t>
            </a:r>
            <a:endParaRPr sz="1400" dirty="0">
              <a:latin typeface="Arial"/>
              <a:cs typeface="Arial"/>
            </a:endParaRPr>
          </a:p>
          <a:p>
            <a:pPr marL="12700"/>
            <a:r>
              <a:rPr sz="1400" spc="-15" baseline="3472" dirty="0">
                <a:solidFill>
                  <a:srgbClr val="0033CC"/>
                </a:solidFill>
                <a:latin typeface="Arial"/>
                <a:cs typeface="Arial"/>
              </a:rPr>
              <a:t>-</a:t>
            </a:r>
            <a:r>
              <a:rPr sz="1400" b="1" spc="-10" dirty="0">
                <a:solidFill>
                  <a:srgbClr val="0033CC"/>
                </a:solidFill>
                <a:latin typeface="Arial"/>
                <a:cs typeface="Arial"/>
              </a:rPr>
              <a:t>Reaktor</a:t>
            </a:r>
            <a:r>
              <a:rPr sz="1400" b="1" spc="-7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Riset</a:t>
            </a:r>
            <a:endParaRPr sz="1400" dirty="0">
              <a:latin typeface="Arial"/>
              <a:cs typeface="Arial"/>
            </a:endParaRPr>
          </a:p>
          <a:p>
            <a:pPr marL="12700" marR="648970">
              <a:spcBef>
                <a:spcPts val="70"/>
              </a:spcBef>
            </a:pPr>
            <a:r>
              <a:rPr sz="1400" spc="97" baseline="3472" dirty="0">
                <a:solidFill>
                  <a:srgbClr val="0000FF"/>
                </a:solidFill>
                <a:latin typeface="Lucida Sans"/>
                <a:cs typeface="Lucida Sans"/>
              </a:rPr>
              <a:t>-</a:t>
            </a:r>
            <a:r>
              <a:rPr sz="1400" b="1" spc="65" dirty="0">
                <a:solidFill>
                  <a:srgbClr val="0000FF"/>
                </a:solidFill>
                <a:latin typeface="Tahoma"/>
                <a:cs typeface="Tahoma"/>
              </a:rPr>
              <a:t>Instalasi </a:t>
            </a:r>
            <a:r>
              <a:rPr sz="1400" b="1" spc="100" dirty="0">
                <a:solidFill>
                  <a:srgbClr val="0000FF"/>
                </a:solidFill>
                <a:latin typeface="Tahoma"/>
                <a:cs typeface="Tahoma"/>
              </a:rPr>
              <a:t>Produksi </a:t>
            </a:r>
            <a:r>
              <a:rPr sz="1400" b="1" spc="110" dirty="0">
                <a:solidFill>
                  <a:srgbClr val="0000FF"/>
                </a:solidFill>
                <a:latin typeface="Tahoma"/>
                <a:cs typeface="Tahoma"/>
              </a:rPr>
              <a:t>Elemen </a:t>
            </a:r>
            <a:r>
              <a:rPr sz="1400" b="1" spc="100" dirty="0">
                <a:solidFill>
                  <a:srgbClr val="0000FF"/>
                </a:solidFill>
                <a:latin typeface="Tahoma"/>
                <a:cs typeface="Tahoma"/>
              </a:rPr>
              <a:t>Bakar  </a:t>
            </a:r>
            <a:r>
              <a:rPr sz="1400" b="1" spc="95" dirty="0">
                <a:solidFill>
                  <a:srgbClr val="0000FF"/>
                </a:solidFill>
                <a:latin typeface="Tahoma"/>
                <a:cs typeface="Tahoma"/>
              </a:rPr>
              <a:t>Reaktor</a:t>
            </a:r>
            <a:r>
              <a:rPr sz="1400" b="1" spc="2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1400" b="1" spc="90" dirty="0">
                <a:solidFill>
                  <a:srgbClr val="0000FF"/>
                </a:solidFill>
                <a:latin typeface="Tahoma"/>
                <a:cs typeface="Tahoma"/>
              </a:rPr>
              <a:t>Riset</a:t>
            </a:r>
            <a:endParaRPr sz="1400" dirty="0">
              <a:latin typeface="Tahoma"/>
              <a:cs typeface="Tahoma"/>
            </a:endParaRPr>
          </a:p>
          <a:p>
            <a:pPr marL="12700"/>
            <a:r>
              <a:rPr sz="1400" spc="97" baseline="3472" dirty="0">
                <a:solidFill>
                  <a:srgbClr val="0000FF"/>
                </a:solidFill>
                <a:latin typeface="Lucida Sans"/>
                <a:cs typeface="Lucida Sans"/>
              </a:rPr>
              <a:t>-</a:t>
            </a:r>
            <a:r>
              <a:rPr sz="1400" b="1" spc="65" dirty="0">
                <a:solidFill>
                  <a:srgbClr val="0000FF"/>
                </a:solidFill>
                <a:latin typeface="Tahoma"/>
                <a:cs typeface="Tahoma"/>
              </a:rPr>
              <a:t>Instalasi </a:t>
            </a:r>
            <a:r>
              <a:rPr sz="1400" b="1" spc="110" dirty="0">
                <a:solidFill>
                  <a:srgbClr val="0000FF"/>
                </a:solidFill>
                <a:latin typeface="Tahoma"/>
                <a:cs typeface="Tahoma"/>
              </a:rPr>
              <a:t>Elemen </a:t>
            </a:r>
            <a:r>
              <a:rPr sz="1400" b="1" spc="105" dirty="0">
                <a:solidFill>
                  <a:srgbClr val="0000FF"/>
                </a:solidFill>
                <a:latin typeface="Tahoma"/>
                <a:cs typeface="Tahoma"/>
              </a:rPr>
              <a:t>Bakar</a:t>
            </a:r>
            <a:r>
              <a:rPr sz="1400" b="1" spc="6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1400" b="1" spc="105" dirty="0">
                <a:solidFill>
                  <a:srgbClr val="0000FF"/>
                </a:solidFill>
                <a:latin typeface="Tahoma"/>
                <a:cs typeface="Tahoma"/>
              </a:rPr>
              <a:t>Eksperimental</a:t>
            </a:r>
            <a:endParaRPr sz="1400" dirty="0">
              <a:latin typeface="Tahoma"/>
              <a:cs typeface="Tahoma"/>
            </a:endParaRPr>
          </a:p>
          <a:p>
            <a:pPr marL="12700"/>
            <a:r>
              <a:rPr sz="1400" spc="97" baseline="3472" dirty="0">
                <a:solidFill>
                  <a:srgbClr val="0000FF"/>
                </a:solidFill>
                <a:latin typeface="Lucida Sans"/>
                <a:cs typeface="Lucida Sans"/>
              </a:rPr>
              <a:t>-</a:t>
            </a:r>
            <a:r>
              <a:rPr sz="1400" b="1" spc="65" dirty="0">
                <a:solidFill>
                  <a:srgbClr val="0000FF"/>
                </a:solidFill>
                <a:latin typeface="Tahoma"/>
                <a:cs typeface="Tahoma"/>
              </a:rPr>
              <a:t>Instalasi</a:t>
            </a:r>
            <a:r>
              <a:rPr sz="1400" b="1" spc="2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1400" b="1" spc="105" dirty="0">
                <a:solidFill>
                  <a:srgbClr val="0000FF"/>
                </a:solidFill>
                <a:latin typeface="Tahoma"/>
                <a:cs typeface="Tahoma"/>
              </a:rPr>
              <a:t>Radiometalurgy</a:t>
            </a:r>
            <a:endParaRPr sz="1400" dirty="0">
              <a:latin typeface="Tahoma"/>
              <a:cs typeface="Tahoma"/>
            </a:endParaRPr>
          </a:p>
          <a:p>
            <a:pPr marL="12700" marR="568960">
              <a:spcBef>
                <a:spcPts val="55"/>
              </a:spcBef>
            </a:pPr>
            <a:r>
              <a:rPr sz="1400" spc="44" baseline="3472" dirty="0">
                <a:solidFill>
                  <a:srgbClr val="0000FF"/>
                </a:solidFill>
                <a:latin typeface="Lucida Sans"/>
                <a:cs typeface="Lucida Sans"/>
              </a:rPr>
              <a:t>-</a:t>
            </a:r>
            <a:r>
              <a:rPr sz="1400" spc="30" dirty="0">
                <a:solidFill>
                  <a:srgbClr val="0000FF"/>
                </a:solidFill>
                <a:latin typeface="Lucida Sans"/>
                <a:cs typeface="Lucida Sans"/>
              </a:rPr>
              <a:t>Kanal </a:t>
            </a:r>
            <a:r>
              <a:rPr sz="1400" spc="10" dirty="0">
                <a:solidFill>
                  <a:srgbClr val="0000FF"/>
                </a:solidFill>
                <a:latin typeface="Lucida Sans"/>
                <a:cs typeface="Lucida Sans"/>
              </a:rPr>
              <a:t>Hubung </a:t>
            </a:r>
            <a:r>
              <a:rPr sz="1400" spc="20" dirty="0">
                <a:solidFill>
                  <a:srgbClr val="0000FF"/>
                </a:solidFill>
                <a:latin typeface="Lucida Sans"/>
                <a:cs typeface="Lucida Sans"/>
              </a:rPr>
              <a:t>Instalasi </a:t>
            </a:r>
            <a:r>
              <a:rPr sz="1400" spc="40" dirty="0">
                <a:solidFill>
                  <a:srgbClr val="0000FF"/>
                </a:solidFill>
                <a:latin typeface="Lucida Sans"/>
                <a:cs typeface="Lucida Sans"/>
              </a:rPr>
              <a:t>Penyimpanan  </a:t>
            </a:r>
            <a:r>
              <a:rPr sz="1400" spc="65" dirty="0">
                <a:solidFill>
                  <a:srgbClr val="0000FF"/>
                </a:solidFill>
                <a:latin typeface="Lucida Sans"/>
                <a:cs typeface="Lucida Sans"/>
              </a:rPr>
              <a:t>Sementara </a:t>
            </a:r>
            <a:r>
              <a:rPr sz="1400" spc="75" dirty="0">
                <a:solidFill>
                  <a:srgbClr val="0000FF"/>
                </a:solidFill>
                <a:latin typeface="Lucida Sans"/>
                <a:cs typeface="Lucida Sans"/>
              </a:rPr>
              <a:t>Bahan </a:t>
            </a:r>
            <a:r>
              <a:rPr sz="1400" spc="60" dirty="0">
                <a:solidFill>
                  <a:srgbClr val="0000FF"/>
                </a:solidFill>
                <a:latin typeface="Lucida Sans"/>
                <a:cs typeface="Lucida Sans"/>
              </a:rPr>
              <a:t>Bakar</a:t>
            </a:r>
            <a:r>
              <a:rPr sz="1400" spc="-18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sz="1400" spc="60" dirty="0">
                <a:solidFill>
                  <a:srgbClr val="0000FF"/>
                </a:solidFill>
                <a:latin typeface="Lucida Sans"/>
                <a:cs typeface="Lucida Sans"/>
              </a:rPr>
              <a:t>Bekas</a:t>
            </a:r>
            <a:endParaRPr sz="1400" dirty="0">
              <a:latin typeface="Lucida Sans"/>
              <a:cs typeface="Lucida Sans"/>
            </a:endParaRPr>
          </a:p>
          <a:p>
            <a:pPr marL="12700"/>
            <a:r>
              <a:rPr sz="1400" spc="37" baseline="3472" dirty="0">
                <a:solidFill>
                  <a:srgbClr val="0000FF"/>
                </a:solidFill>
                <a:latin typeface="Lucida Sans"/>
                <a:cs typeface="Lucida Sans"/>
              </a:rPr>
              <a:t>-</a:t>
            </a:r>
            <a:r>
              <a:rPr sz="1400" spc="25" dirty="0">
                <a:solidFill>
                  <a:srgbClr val="0000FF"/>
                </a:solidFill>
                <a:latin typeface="Lucida Sans"/>
                <a:cs typeface="Lucida Sans"/>
              </a:rPr>
              <a:t>Instalasi </a:t>
            </a:r>
            <a:r>
              <a:rPr sz="1400" spc="30" dirty="0">
                <a:solidFill>
                  <a:srgbClr val="0000FF"/>
                </a:solidFill>
                <a:latin typeface="Lucida Sans"/>
                <a:cs typeface="Lucida Sans"/>
              </a:rPr>
              <a:t>Pengolahan Limbah</a:t>
            </a:r>
            <a:r>
              <a:rPr sz="1400" spc="-135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sz="1400" spc="10" dirty="0">
                <a:solidFill>
                  <a:srgbClr val="0000FF"/>
                </a:solidFill>
                <a:latin typeface="Lucida Sans"/>
                <a:cs typeface="Lucida Sans"/>
              </a:rPr>
              <a:t>radioaktif</a:t>
            </a:r>
            <a:endParaRPr sz="1400" dirty="0">
              <a:latin typeface="Lucida Sans"/>
              <a:cs typeface="Lucida Sans"/>
            </a:endParaRPr>
          </a:p>
          <a:p>
            <a:pPr marL="12700"/>
            <a:r>
              <a:rPr sz="1400" spc="97" baseline="3472" dirty="0">
                <a:solidFill>
                  <a:srgbClr val="0000FF"/>
                </a:solidFill>
                <a:latin typeface="Lucida Sans"/>
                <a:cs typeface="Lucida Sans"/>
              </a:rPr>
              <a:t>-</a:t>
            </a:r>
            <a:r>
              <a:rPr sz="1400" b="1" spc="65" dirty="0" err="1">
                <a:solidFill>
                  <a:srgbClr val="0000FF"/>
                </a:solidFill>
                <a:latin typeface="Tahoma"/>
                <a:cs typeface="Tahoma"/>
              </a:rPr>
              <a:t>Instalasi</a:t>
            </a:r>
            <a:r>
              <a:rPr sz="1400" b="1" spc="7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1400" b="1" spc="100" dirty="0" err="1">
                <a:solidFill>
                  <a:srgbClr val="0000FF"/>
                </a:solidFill>
                <a:latin typeface="Tahoma"/>
                <a:cs typeface="Tahoma"/>
              </a:rPr>
              <a:t>radioisotop</a:t>
            </a:r>
            <a:endParaRPr sz="1400" dirty="0">
              <a:latin typeface="Times New Roman"/>
              <a:cs typeface="Times New Roman"/>
            </a:endParaRPr>
          </a:p>
          <a:p>
            <a:pPr marL="12700"/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Fasilitas</a:t>
            </a:r>
            <a:r>
              <a:rPr sz="1400" b="1" spc="-6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33CC"/>
                </a:solidFill>
                <a:latin typeface="Arial"/>
                <a:cs typeface="Arial"/>
              </a:rPr>
              <a:t>Kesehatan</a:t>
            </a:r>
            <a:endParaRPr sz="1400" dirty="0">
              <a:latin typeface="Arial"/>
              <a:cs typeface="Arial"/>
            </a:endParaRPr>
          </a:p>
          <a:p>
            <a:pPr marL="12700" indent="448309">
              <a:buChar char="-"/>
              <a:tabLst>
                <a:tab pos="584200" algn="l"/>
              </a:tabLst>
            </a:pPr>
            <a:r>
              <a:rPr sz="1400" b="1" spc="-10" dirty="0" err="1">
                <a:solidFill>
                  <a:srgbClr val="0033CC"/>
                </a:solidFill>
                <a:latin typeface="Arial"/>
                <a:cs typeface="Arial"/>
              </a:rPr>
              <a:t>Radiodiagnostik</a:t>
            </a:r>
            <a:endParaRPr lang="en-GB" sz="1400" dirty="0">
              <a:latin typeface="Arial"/>
              <a:cs typeface="Arial"/>
            </a:endParaRPr>
          </a:p>
          <a:p>
            <a:pPr marL="12700" indent="448309">
              <a:buChar char="-"/>
              <a:tabLst>
                <a:tab pos="584200" algn="l"/>
              </a:tabLst>
            </a:pPr>
            <a:r>
              <a:rPr sz="1400" b="1" spc="-10" dirty="0" err="1">
                <a:solidFill>
                  <a:srgbClr val="0033CC"/>
                </a:solidFill>
                <a:latin typeface="Arial"/>
                <a:cs typeface="Arial"/>
              </a:rPr>
              <a:t>Radioterapi</a:t>
            </a:r>
            <a:endParaRPr sz="1400" dirty="0">
              <a:latin typeface="Arial"/>
              <a:cs typeface="Arial"/>
            </a:endParaRPr>
          </a:p>
          <a:p>
            <a:pPr marL="12700" marR="2086610" indent="448309">
              <a:spcBef>
                <a:spcPts val="60"/>
              </a:spcBef>
              <a:buChar char="-"/>
              <a:tabLst>
                <a:tab pos="584200" algn="l"/>
              </a:tabLst>
            </a:pPr>
            <a:r>
              <a:rPr sz="1400" b="1" spc="-10" dirty="0">
                <a:solidFill>
                  <a:srgbClr val="0033CC"/>
                </a:solidFill>
                <a:latin typeface="Arial"/>
                <a:cs typeface="Arial"/>
              </a:rPr>
              <a:t>Kedokteran </a:t>
            </a:r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Nuklir  Fasilitas</a:t>
            </a:r>
            <a:r>
              <a:rPr sz="1400" b="1" spc="-7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33CC"/>
                </a:solidFill>
                <a:latin typeface="Arial"/>
                <a:cs typeface="Arial"/>
              </a:rPr>
              <a:t>Industri</a:t>
            </a:r>
            <a:endParaRPr sz="1400" dirty="0">
              <a:latin typeface="Arial"/>
              <a:cs typeface="Arial"/>
            </a:endParaRPr>
          </a:p>
          <a:p>
            <a:pPr marL="12700"/>
            <a:r>
              <a:rPr sz="1400" spc="-15" baseline="3472" dirty="0">
                <a:solidFill>
                  <a:srgbClr val="0033CC"/>
                </a:solidFill>
                <a:latin typeface="Arial"/>
                <a:cs typeface="Arial"/>
              </a:rPr>
              <a:t>-</a:t>
            </a:r>
            <a:r>
              <a:rPr sz="1400" b="1" spc="-10" dirty="0">
                <a:solidFill>
                  <a:srgbClr val="0033CC"/>
                </a:solidFill>
                <a:latin typeface="Arial"/>
                <a:cs typeface="Arial"/>
              </a:rPr>
              <a:t>Gauging</a:t>
            </a:r>
            <a:endParaRPr sz="1400" dirty="0">
              <a:latin typeface="Arial"/>
              <a:cs typeface="Arial"/>
            </a:endParaRPr>
          </a:p>
          <a:p>
            <a:pPr marL="12700"/>
            <a:r>
              <a:rPr sz="1400" spc="-15" baseline="3472" dirty="0">
                <a:solidFill>
                  <a:srgbClr val="0033CC"/>
                </a:solidFill>
                <a:latin typeface="Arial"/>
                <a:cs typeface="Arial"/>
              </a:rPr>
              <a:t>-</a:t>
            </a:r>
            <a:r>
              <a:rPr sz="1400" b="1" spc="-10" dirty="0">
                <a:solidFill>
                  <a:srgbClr val="0033CC"/>
                </a:solidFill>
                <a:latin typeface="Arial"/>
                <a:cs typeface="Arial"/>
              </a:rPr>
              <a:t>Logging</a:t>
            </a:r>
            <a:endParaRPr sz="1400" dirty="0">
              <a:latin typeface="Arial"/>
              <a:cs typeface="Arial"/>
            </a:endParaRPr>
          </a:p>
          <a:p>
            <a:pPr marL="12700"/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Fasilitas Penelitian </a:t>
            </a:r>
            <a:r>
              <a:rPr sz="1400" b="1" dirty="0">
                <a:solidFill>
                  <a:srgbClr val="0033CC"/>
                </a:solidFill>
                <a:latin typeface="Arial"/>
                <a:cs typeface="Arial"/>
              </a:rPr>
              <a:t>&amp;</a:t>
            </a:r>
            <a:r>
              <a:rPr sz="1400" b="1" spc="-6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33CC"/>
                </a:solidFill>
                <a:latin typeface="Arial"/>
                <a:cs typeface="Arial"/>
              </a:rPr>
              <a:t>Pendidikan</a:t>
            </a:r>
            <a:endParaRPr sz="1400" dirty="0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 marR="616585"/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PENUNJUKAN LAB.UJI KESESUAIAN  </a:t>
            </a:r>
            <a:r>
              <a:rPr sz="1400" b="1" spc="-40" dirty="0">
                <a:solidFill>
                  <a:srgbClr val="0033CC"/>
                </a:solidFill>
                <a:latin typeface="Arial"/>
                <a:cs typeface="Arial"/>
              </a:rPr>
              <a:t>PESAWAT </a:t>
            </a:r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SINAR –X </a:t>
            </a:r>
            <a:r>
              <a:rPr sz="1400" b="1" spc="-10" dirty="0">
                <a:solidFill>
                  <a:srgbClr val="0033CC"/>
                </a:solidFill>
                <a:latin typeface="Arial"/>
                <a:cs typeface="Arial"/>
              </a:rPr>
              <a:t>RADIOLOGI  </a:t>
            </a:r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DIAGNOSTIK DAN  </a:t>
            </a:r>
            <a:r>
              <a:rPr sz="1400" b="1" spc="-10" dirty="0">
                <a:solidFill>
                  <a:srgbClr val="0033CC"/>
                </a:solidFill>
                <a:latin typeface="Arial"/>
                <a:cs typeface="Arial"/>
              </a:rPr>
              <a:t>INTERVENSIONAL</a:t>
            </a:r>
            <a:r>
              <a:rPr sz="1400" b="1" dirty="0">
                <a:solidFill>
                  <a:srgbClr val="0033CC"/>
                </a:solidFill>
                <a:latin typeface="Arial"/>
                <a:cs typeface="Arial"/>
              </a:rPr>
              <a:t>:</a:t>
            </a:r>
            <a:endParaRPr sz="1400" dirty="0">
              <a:latin typeface="Arial"/>
              <a:cs typeface="Arial"/>
            </a:endParaRPr>
          </a:p>
          <a:p>
            <a:pPr marL="12700"/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15  LEMBAGA UJI</a:t>
            </a:r>
            <a:r>
              <a:rPr sz="1400" b="1" spc="-14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33CC"/>
                </a:solidFill>
                <a:latin typeface="Arial"/>
                <a:cs typeface="Arial"/>
              </a:rPr>
              <a:t>KESESUAIAN.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7"/>
          <p:cNvSpPr/>
          <p:nvPr/>
        </p:nvSpPr>
        <p:spPr>
          <a:xfrm>
            <a:off x="60490" y="3788995"/>
            <a:ext cx="4583508" cy="29250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05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-10" dirty="0">
                <a:cs typeface="Arial"/>
              </a:rPr>
              <a:t>INSPEKSI </a:t>
            </a:r>
            <a:r>
              <a:rPr lang="en-GB" b="1" spc="-40" dirty="0">
                <a:cs typeface="Arial"/>
              </a:rPr>
              <a:t>KESELAMATAN </a:t>
            </a:r>
            <a:r>
              <a:rPr lang="en-GB" b="1" dirty="0">
                <a:cs typeface="Arial"/>
              </a:rPr>
              <a:t>&amp; </a:t>
            </a:r>
            <a:r>
              <a:rPr lang="en-GB" b="1" spc="-10" dirty="0">
                <a:cs typeface="Arial"/>
              </a:rPr>
              <a:t>KEAMANAN</a:t>
            </a:r>
            <a:r>
              <a:rPr lang="en-GB" b="1" spc="10" dirty="0">
                <a:cs typeface="Arial"/>
              </a:rPr>
              <a:t> </a:t>
            </a:r>
            <a:r>
              <a:rPr lang="en-GB" b="1" spc="-5" dirty="0">
                <a:cs typeface="Arial"/>
              </a:rPr>
              <a:t>NUKLIR</a:t>
            </a:r>
            <a:endParaRPr lang="en-GB" dirty="0"/>
          </a:p>
        </p:txBody>
      </p:sp>
      <p:sp>
        <p:nvSpPr>
          <p:cNvPr id="4" name="object 4"/>
          <p:cNvSpPr/>
          <p:nvPr/>
        </p:nvSpPr>
        <p:spPr>
          <a:xfrm>
            <a:off x="-1" y="1334182"/>
            <a:ext cx="6675204" cy="5190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74729" y="1810719"/>
            <a:ext cx="2615195" cy="3209555"/>
          </a:xfrm>
          <a:custGeom>
            <a:avLst/>
            <a:gdLst/>
            <a:ahLst/>
            <a:cxnLst/>
            <a:rect l="l" t="t" r="r" b="b"/>
            <a:pathLst>
              <a:path w="2880359" h="3746500">
                <a:moveTo>
                  <a:pt x="1843680" y="3383279"/>
                </a:moveTo>
                <a:lnTo>
                  <a:pt x="1094739" y="3383279"/>
                </a:lnTo>
                <a:lnTo>
                  <a:pt x="1116831" y="3437114"/>
                </a:lnTo>
                <a:lnTo>
                  <a:pt x="1141089" y="3487355"/>
                </a:lnTo>
                <a:lnTo>
                  <a:pt x="1167348" y="3533794"/>
                </a:lnTo>
                <a:lnTo>
                  <a:pt x="1195446" y="3576225"/>
                </a:lnTo>
                <a:lnTo>
                  <a:pt x="1225220" y="3614441"/>
                </a:lnTo>
                <a:lnTo>
                  <a:pt x="1256506" y="3648233"/>
                </a:lnTo>
                <a:lnTo>
                  <a:pt x="1289141" y="3677395"/>
                </a:lnTo>
                <a:lnTo>
                  <a:pt x="1322963" y="3701720"/>
                </a:lnTo>
                <a:lnTo>
                  <a:pt x="1357808" y="3721000"/>
                </a:lnTo>
                <a:lnTo>
                  <a:pt x="1393513" y="3735028"/>
                </a:lnTo>
                <a:lnTo>
                  <a:pt x="1466850" y="3746500"/>
                </a:lnTo>
                <a:lnTo>
                  <a:pt x="1503734" y="3743765"/>
                </a:lnTo>
                <a:lnTo>
                  <a:pt x="1575479" y="3722490"/>
                </a:lnTo>
                <a:lnTo>
                  <a:pt x="1610042" y="3704351"/>
                </a:lnTo>
                <a:lnTo>
                  <a:pt x="1643533" y="3681480"/>
                </a:lnTo>
                <a:lnTo>
                  <a:pt x="1675804" y="3654077"/>
                </a:lnTo>
                <a:lnTo>
                  <a:pt x="1706706" y="3622343"/>
                </a:lnTo>
                <a:lnTo>
                  <a:pt x="1736089" y="3586480"/>
                </a:lnTo>
                <a:lnTo>
                  <a:pt x="1763806" y="3546687"/>
                </a:lnTo>
                <a:lnTo>
                  <a:pt x="1789707" y="3503166"/>
                </a:lnTo>
                <a:lnTo>
                  <a:pt x="1813644" y="3456117"/>
                </a:lnTo>
                <a:lnTo>
                  <a:pt x="1835467" y="3405743"/>
                </a:lnTo>
                <a:lnTo>
                  <a:pt x="1843680" y="3383279"/>
                </a:lnTo>
                <a:close/>
              </a:path>
              <a:path w="2880359" h="3746500">
                <a:moveTo>
                  <a:pt x="702309" y="341629"/>
                </a:moveTo>
                <a:lnTo>
                  <a:pt x="640254" y="350494"/>
                </a:lnTo>
                <a:lnTo>
                  <a:pt x="579249" y="376137"/>
                </a:lnTo>
                <a:lnTo>
                  <a:pt x="520342" y="417135"/>
                </a:lnTo>
                <a:lnTo>
                  <a:pt x="492004" y="442947"/>
                </a:lnTo>
                <a:lnTo>
                  <a:pt x="464584" y="472063"/>
                </a:lnTo>
                <a:lnTo>
                  <a:pt x="438214" y="504306"/>
                </a:lnTo>
                <a:lnTo>
                  <a:pt x="413024" y="539497"/>
                </a:lnTo>
                <a:lnTo>
                  <a:pt x="389147" y="577459"/>
                </a:lnTo>
                <a:lnTo>
                  <a:pt x="366712" y="618013"/>
                </a:lnTo>
                <a:lnTo>
                  <a:pt x="345852" y="660982"/>
                </a:lnTo>
                <a:lnTo>
                  <a:pt x="326697" y="706186"/>
                </a:lnTo>
                <a:lnTo>
                  <a:pt x="309378" y="753449"/>
                </a:lnTo>
                <a:lnTo>
                  <a:pt x="294028" y="802592"/>
                </a:lnTo>
                <a:lnTo>
                  <a:pt x="280777" y="853438"/>
                </a:lnTo>
                <a:lnTo>
                  <a:pt x="269755" y="905807"/>
                </a:lnTo>
                <a:lnTo>
                  <a:pt x="261096" y="959523"/>
                </a:lnTo>
                <a:lnTo>
                  <a:pt x="254928" y="1014406"/>
                </a:lnTo>
                <a:lnTo>
                  <a:pt x="251385" y="1070280"/>
                </a:lnTo>
                <a:lnTo>
                  <a:pt x="250597" y="1126965"/>
                </a:lnTo>
                <a:lnTo>
                  <a:pt x="252694" y="1184284"/>
                </a:lnTo>
                <a:lnTo>
                  <a:pt x="257809" y="1242060"/>
                </a:lnTo>
                <a:lnTo>
                  <a:pt x="224750" y="1252095"/>
                </a:lnTo>
                <a:lnTo>
                  <a:pt x="163128" y="1290766"/>
                </a:lnTo>
                <a:lnTo>
                  <a:pt x="134990" y="1318625"/>
                </a:lnTo>
                <a:lnTo>
                  <a:pt x="108915" y="1351648"/>
                </a:lnTo>
                <a:lnTo>
                  <a:pt x="85116" y="1389448"/>
                </a:lnTo>
                <a:lnTo>
                  <a:pt x="63804" y="1431635"/>
                </a:lnTo>
                <a:lnTo>
                  <a:pt x="45189" y="1477821"/>
                </a:lnTo>
                <a:lnTo>
                  <a:pt x="29485" y="1527617"/>
                </a:lnTo>
                <a:lnTo>
                  <a:pt x="16903" y="1580636"/>
                </a:lnTo>
                <a:lnTo>
                  <a:pt x="7653" y="1636488"/>
                </a:lnTo>
                <a:lnTo>
                  <a:pt x="1948" y="1694785"/>
                </a:lnTo>
                <a:lnTo>
                  <a:pt x="0" y="1755139"/>
                </a:lnTo>
                <a:lnTo>
                  <a:pt x="1513" y="1811126"/>
                </a:lnTo>
                <a:lnTo>
                  <a:pt x="6014" y="1865315"/>
                </a:lnTo>
                <a:lnTo>
                  <a:pt x="13441" y="1917354"/>
                </a:lnTo>
                <a:lnTo>
                  <a:pt x="23733" y="1966894"/>
                </a:lnTo>
                <a:lnTo>
                  <a:pt x="36829" y="2013585"/>
                </a:lnTo>
                <a:lnTo>
                  <a:pt x="52669" y="2057074"/>
                </a:lnTo>
                <a:lnTo>
                  <a:pt x="71191" y="2097013"/>
                </a:lnTo>
                <a:lnTo>
                  <a:pt x="92334" y="2133051"/>
                </a:lnTo>
                <a:lnTo>
                  <a:pt x="116037" y="2164836"/>
                </a:lnTo>
                <a:lnTo>
                  <a:pt x="142239" y="2192019"/>
                </a:lnTo>
                <a:lnTo>
                  <a:pt x="121882" y="2235696"/>
                </a:lnTo>
                <a:lnTo>
                  <a:pt x="104413" y="2281727"/>
                </a:lnTo>
                <a:lnTo>
                  <a:pt x="89921" y="2329979"/>
                </a:lnTo>
                <a:lnTo>
                  <a:pt x="78495" y="2380320"/>
                </a:lnTo>
                <a:lnTo>
                  <a:pt x="70223" y="2432616"/>
                </a:lnTo>
                <a:lnTo>
                  <a:pt x="65195" y="2486734"/>
                </a:lnTo>
                <a:lnTo>
                  <a:pt x="63500" y="2542540"/>
                </a:lnTo>
                <a:lnTo>
                  <a:pt x="64955" y="2598593"/>
                </a:lnTo>
                <a:lnTo>
                  <a:pt x="69316" y="2652775"/>
                </a:lnTo>
                <a:lnTo>
                  <a:pt x="76575" y="2704805"/>
                </a:lnTo>
                <a:lnTo>
                  <a:pt x="86728" y="2754403"/>
                </a:lnTo>
                <a:lnTo>
                  <a:pt x="99765" y="2801290"/>
                </a:lnTo>
                <a:lnTo>
                  <a:pt x="115681" y="2845186"/>
                </a:lnTo>
                <a:lnTo>
                  <a:pt x="134469" y="2885809"/>
                </a:lnTo>
                <a:lnTo>
                  <a:pt x="156123" y="2922882"/>
                </a:lnTo>
                <a:lnTo>
                  <a:pt x="180634" y="2956123"/>
                </a:lnTo>
                <a:lnTo>
                  <a:pt x="207997" y="2985252"/>
                </a:lnTo>
                <a:lnTo>
                  <a:pt x="238205" y="3009990"/>
                </a:lnTo>
                <a:lnTo>
                  <a:pt x="271251" y="3030057"/>
                </a:lnTo>
                <a:lnTo>
                  <a:pt x="307128" y="3045172"/>
                </a:lnTo>
                <a:lnTo>
                  <a:pt x="345830" y="3055057"/>
                </a:lnTo>
                <a:lnTo>
                  <a:pt x="387350" y="3059429"/>
                </a:lnTo>
                <a:lnTo>
                  <a:pt x="407620" y="3118694"/>
                </a:lnTo>
                <a:lnTo>
                  <a:pt x="430233" y="3174470"/>
                </a:lnTo>
                <a:lnTo>
                  <a:pt x="455046" y="3226614"/>
                </a:lnTo>
                <a:lnTo>
                  <a:pt x="481915" y="3274981"/>
                </a:lnTo>
                <a:lnTo>
                  <a:pt x="510693" y="3319428"/>
                </a:lnTo>
                <a:lnTo>
                  <a:pt x="541238" y="3359809"/>
                </a:lnTo>
                <a:lnTo>
                  <a:pt x="573404" y="3395979"/>
                </a:lnTo>
                <a:lnTo>
                  <a:pt x="607048" y="3427796"/>
                </a:lnTo>
                <a:lnTo>
                  <a:pt x="642025" y="3455114"/>
                </a:lnTo>
                <a:lnTo>
                  <a:pt x="678191" y="3477789"/>
                </a:lnTo>
                <a:lnTo>
                  <a:pt x="715400" y="3495676"/>
                </a:lnTo>
                <a:lnTo>
                  <a:pt x="753509" y="3508632"/>
                </a:lnTo>
                <a:lnTo>
                  <a:pt x="792374" y="3516511"/>
                </a:lnTo>
                <a:lnTo>
                  <a:pt x="831850" y="3519170"/>
                </a:lnTo>
                <a:lnTo>
                  <a:pt x="904820" y="3516820"/>
                </a:lnTo>
                <a:lnTo>
                  <a:pt x="957222" y="3509902"/>
                </a:lnTo>
                <a:lnTo>
                  <a:pt x="993611" y="3498609"/>
                </a:lnTo>
                <a:lnTo>
                  <a:pt x="1036563" y="3463669"/>
                </a:lnTo>
                <a:lnTo>
                  <a:pt x="1070108" y="3413549"/>
                </a:lnTo>
                <a:lnTo>
                  <a:pt x="1094739" y="3383279"/>
                </a:lnTo>
                <a:lnTo>
                  <a:pt x="1843680" y="3383279"/>
                </a:lnTo>
                <a:lnTo>
                  <a:pt x="1855028" y="3352243"/>
                </a:lnTo>
                <a:lnTo>
                  <a:pt x="1872178" y="3295818"/>
                </a:lnTo>
                <a:lnTo>
                  <a:pt x="1886768" y="3236670"/>
                </a:lnTo>
                <a:lnTo>
                  <a:pt x="1898650" y="3175000"/>
                </a:lnTo>
                <a:lnTo>
                  <a:pt x="2310864" y="3175000"/>
                </a:lnTo>
                <a:lnTo>
                  <a:pt x="2350862" y="3123886"/>
                </a:lnTo>
                <a:lnTo>
                  <a:pt x="2374899" y="3084988"/>
                </a:lnTo>
                <a:lnTo>
                  <a:pt x="2396962" y="3042575"/>
                </a:lnTo>
                <a:lnTo>
                  <a:pt x="2416918" y="2996868"/>
                </a:lnTo>
                <a:lnTo>
                  <a:pt x="2434637" y="2948093"/>
                </a:lnTo>
                <a:lnTo>
                  <a:pt x="2449988" y="2896472"/>
                </a:lnTo>
                <a:lnTo>
                  <a:pt x="2462841" y="2842228"/>
                </a:lnTo>
                <a:lnTo>
                  <a:pt x="2473066" y="2785586"/>
                </a:lnTo>
                <a:lnTo>
                  <a:pt x="2480531" y="2726768"/>
                </a:lnTo>
                <a:lnTo>
                  <a:pt x="2485106" y="2665998"/>
                </a:lnTo>
                <a:lnTo>
                  <a:pt x="2486659" y="2603500"/>
                </a:lnTo>
                <a:lnTo>
                  <a:pt x="2519601" y="2592868"/>
                </a:lnTo>
                <a:lnTo>
                  <a:pt x="2582836" y="2559741"/>
                </a:lnTo>
                <a:lnTo>
                  <a:pt x="2641937" y="2511881"/>
                </a:lnTo>
                <a:lnTo>
                  <a:pt x="2669711" y="2482833"/>
                </a:lnTo>
                <a:lnTo>
                  <a:pt x="2696180" y="2450590"/>
                </a:lnTo>
                <a:lnTo>
                  <a:pt x="2721254" y="2415316"/>
                </a:lnTo>
                <a:lnTo>
                  <a:pt x="2744842" y="2377173"/>
                </a:lnTo>
                <a:lnTo>
                  <a:pt x="2766853" y="2336323"/>
                </a:lnTo>
                <a:lnTo>
                  <a:pt x="2787198" y="2292931"/>
                </a:lnTo>
                <a:lnTo>
                  <a:pt x="2805785" y="2247158"/>
                </a:lnTo>
                <a:lnTo>
                  <a:pt x="2822524" y="2199168"/>
                </a:lnTo>
                <a:lnTo>
                  <a:pt x="2837326" y="2149123"/>
                </a:lnTo>
                <a:lnTo>
                  <a:pt x="2850132" y="2097013"/>
                </a:lnTo>
                <a:lnTo>
                  <a:pt x="2860751" y="2043521"/>
                </a:lnTo>
                <a:lnTo>
                  <a:pt x="2869194" y="1988290"/>
                </a:lnTo>
                <a:lnTo>
                  <a:pt x="2875337" y="1931656"/>
                </a:lnTo>
                <a:lnTo>
                  <a:pt x="2879089" y="1873781"/>
                </a:lnTo>
                <a:lnTo>
                  <a:pt x="2880359" y="1814829"/>
                </a:lnTo>
                <a:lnTo>
                  <a:pt x="2879194" y="1762051"/>
                </a:lnTo>
                <a:lnTo>
                  <a:pt x="2875757" y="1709745"/>
                </a:lnTo>
                <a:lnTo>
                  <a:pt x="2870141" y="1658078"/>
                </a:lnTo>
                <a:lnTo>
                  <a:pt x="2862437" y="1607220"/>
                </a:lnTo>
                <a:lnTo>
                  <a:pt x="2852737" y="1557337"/>
                </a:lnTo>
                <a:lnTo>
                  <a:pt x="2841132" y="1508597"/>
                </a:lnTo>
                <a:lnTo>
                  <a:pt x="2827713" y="1461168"/>
                </a:lnTo>
                <a:lnTo>
                  <a:pt x="2812572" y="1415216"/>
                </a:lnTo>
                <a:lnTo>
                  <a:pt x="2795800" y="1370911"/>
                </a:lnTo>
                <a:lnTo>
                  <a:pt x="2777489" y="1328419"/>
                </a:lnTo>
                <a:lnTo>
                  <a:pt x="2789438" y="1280088"/>
                </a:lnTo>
                <a:lnTo>
                  <a:pt x="2798094" y="1231026"/>
                </a:lnTo>
                <a:lnTo>
                  <a:pt x="2803824" y="1181110"/>
                </a:lnTo>
                <a:lnTo>
                  <a:pt x="2806994" y="1130218"/>
                </a:lnTo>
                <a:lnTo>
                  <a:pt x="2807970" y="1078229"/>
                </a:lnTo>
                <a:lnTo>
                  <a:pt x="2806322" y="1018117"/>
                </a:lnTo>
                <a:lnTo>
                  <a:pt x="2801479" y="959357"/>
                </a:lnTo>
                <a:lnTo>
                  <a:pt x="2793586" y="902252"/>
                </a:lnTo>
                <a:lnTo>
                  <a:pt x="2782792" y="847104"/>
                </a:lnTo>
                <a:lnTo>
                  <a:pt x="2769242" y="794217"/>
                </a:lnTo>
                <a:lnTo>
                  <a:pt x="2753086" y="743894"/>
                </a:lnTo>
                <a:lnTo>
                  <a:pt x="2734468" y="696436"/>
                </a:lnTo>
                <a:lnTo>
                  <a:pt x="2713538" y="652146"/>
                </a:lnTo>
                <a:lnTo>
                  <a:pt x="2690441" y="611328"/>
                </a:lnTo>
                <a:lnTo>
                  <a:pt x="2665326" y="574284"/>
                </a:lnTo>
                <a:lnTo>
                  <a:pt x="2638339" y="541316"/>
                </a:lnTo>
                <a:lnTo>
                  <a:pt x="2609627" y="512728"/>
                </a:lnTo>
                <a:lnTo>
                  <a:pt x="2579338" y="488821"/>
                </a:lnTo>
                <a:lnTo>
                  <a:pt x="2547620" y="469900"/>
                </a:lnTo>
                <a:lnTo>
                  <a:pt x="2545072" y="450850"/>
                </a:lnTo>
                <a:lnTo>
                  <a:pt x="929639" y="450850"/>
                </a:lnTo>
                <a:lnTo>
                  <a:pt x="887709" y="413400"/>
                </a:lnTo>
                <a:lnTo>
                  <a:pt x="843219" y="382595"/>
                </a:lnTo>
                <a:lnTo>
                  <a:pt x="796960" y="359592"/>
                </a:lnTo>
                <a:lnTo>
                  <a:pt x="749726" y="345551"/>
                </a:lnTo>
                <a:lnTo>
                  <a:pt x="702309" y="341629"/>
                </a:lnTo>
                <a:close/>
              </a:path>
              <a:path w="2880359" h="3746500">
                <a:moveTo>
                  <a:pt x="2310864" y="3175000"/>
                </a:moveTo>
                <a:lnTo>
                  <a:pt x="1898650" y="3175000"/>
                </a:lnTo>
                <a:lnTo>
                  <a:pt x="1936739" y="3212917"/>
                </a:lnTo>
                <a:lnTo>
                  <a:pt x="1976292" y="3242726"/>
                </a:lnTo>
                <a:lnTo>
                  <a:pt x="2017247" y="3264245"/>
                </a:lnTo>
                <a:lnTo>
                  <a:pt x="2059543" y="3277290"/>
                </a:lnTo>
                <a:lnTo>
                  <a:pt x="2103120" y="3281679"/>
                </a:lnTo>
                <a:lnTo>
                  <a:pt x="2138258" y="3278953"/>
                </a:lnTo>
                <a:lnTo>
                  <a:pt x="2205613" y="3257814"/>
                </a:lnTo>
                <a:lnTo>
                  <a:pt x="2268202" y="3217249"/>
                </a:lnTo>
                <a:lnTo>
                  <a:pt x="2297382" y="3190239"/>
                </a:lnTo>
                <a:lnTo>
                  <a:pt x="2310864" y="3175000"/>
                </a:lnTo>
                <a:close/>
              </a:path>
              <a:path w="2880359" h="3746500">
                <a:moveTo>
                  <a:pt x="1245870" y="113029"/>
                </a:moveTo>
                <a:lnTo>
                  <a:pt x="1206326" y="116831"/>
                </a:lnTo>
                <a:lnTo>
                  <a:pt x="1167871" y="128046"/>
                </a:lnTo>
                <a:lnTo>
                  <a:pt x="1130758" y="146394"/>
                </a:lnTo>
                <a:lnTo>
                  <a:pt x="1095237" y="171592"/>
                </a:lnTo>
                <a:lnTo>
                  <a:pt x="1061561" y="203358"/>
                </a:lnTo>
                <a:lnTo>
                  <a:pt x="1029980" y="241411"/>
                </a:lnTo>
                <a:lnTo>
                  <a:pt x="1000746" y="285469"/>
                </a:lnTo>
                <a:lnTo>
                  <a:pt x="974110" y="335249"/>
                </a:lnTo>
                <a:lnTo>
                  <a:pt x="950324" y="390470"/>
                </a:lnTo>
                <a:lnTo>
                  <a:pt x="929639" y="450850"/>
                </a:lnTo>
                <a:lnTo>
                  <a:pt x="2545072" y="450850"/>
                </a:lnTo>
                <a:lnTo>
                  <a:pt x="2539381" y="408296"/>
                </a:lnTo>
                <a:lnTo>
                  <a:pt x="2527702" y="349726"/>
                </a:lnTo>
                <a:lnTo>
                  <a:pt x="2512825" y="294639"/>
                </a:lnTo>
                <a:lnTo>
                  <a:pt x="1494789" y="294639"/>
                </a:lnTo>
                <a:lnTo>
                  <a:pt x="1464806" y="249790"/>
                </a:lnTo>
                <a:lnTo>
                  <a:pt x="1431889" y="211093"/>
                </a:lnTo>
                <a:lnTo>
                  <a:pt x="1396685" y="178640"/>
                </a:lnTo>
                <a:lnTo>
                  <a:pt x="1359836" y="152518"/>
                </a:lnTo>
                <a:lnTo>
                  <a:pt x="1321988" y="132816"/>
                </a:lnTo>
                <a:lnTo>
                  <a:pt x="1283784" y="119624"/>
                </a:lnTo>
                <a:lnTo>
                  <a:pt x="1245870" y="113029"/>
                </a:lnTo>
                <a:close/>
              </a:path>
              <a:path w="2880359" h="3746500">
                <a:moveTo>
                  <a:pt x="1753870" y="0"/>
                </a:moveTo>
                <a:lnTo>
                  <a:pt x="1682687" y="15818"/>
                </a:lnTo>
                <a:lnTo>
                  <a:pt x="1648883" y="35183"/>
                </a:lnTo>
                <a:lnTo>
                  <a:pt x="1616772" y="61824"/>
                </a:lnTo>
                <a:lnTo>
                  <a:pt x="1586731" y="95467"/>
                </a:lnTo>
                <a:lnTo>
                  <a:pt x="1559136" y="135842"/>
                </a:lnTo>
                <a:lnTo>
                  <a:pt x="1534363" y="182677"/>
                </a:lnTo>
                <a:lnTo>
                  <a:pt x="1512789" y="235700"/>
                </a:lnTo>
                <a:lnTo>
                  <a:pt x="1494789" y="294639"/>
                </a:lnTo>
                <a:lnTo>
                  <a:pt x="2512825" y="294639"/>
                </a:lnTo>
                <a:lnTo>
                  <a:pt x="2494868" y="243011"/>
                </a:lnTo>
                <a:lnTo>
                  <a:pt x="2476933" y="201929"/>
                </a:lnTo>
                <a:lnTo>
                  <a:pt x="1982470" y="201929"/>
                </a:lnTo>
                <a:lnTo>
                  <a:pt x="1957810" y="152355"/>
                </a:lnTo>
                <a:lnTo>
                  <a:pt x="1929818" y="108579"/>
                </a:lnTo>
                <a:lnTo>
                  <a:pt x="1898894" y="71268"/>
                </a:lnTo>
                <a:lnTo>
                  <a:pt x="1865437" y="41088"/>
                </a:lnTo>
                <a:lnTo>
                  <a:pt x="1829847" y="18705"/>
                </a:lnTo>
                <a:lnTo>
                  <a:pt x="1792525" y="4787"/>
                </a:lnTo>
                <a:lnTo>
                  <a:pt x="1753870" y="0"/>
                </a:lnTo>
                <a:close/>
              </a:path>
              <a:path w="2880359" h="3746500">
                <a:moveTo>
                  <a:pt x="2232659" y="0"/>
                </a:moveTo>
                <a:lnTo>
                  <a:pt x="2191675" y="4587"/>
                </a:lnTo>
                <a:lnTo>
                  <a:pt x="2151735" y="18039"/>
                </a:lnTo>
                <a:lnTo>
                  <a:pt x="2113261" y="39888"/>
                </a:lnTo>
                <a:lnTo>
                  <a:pt x="2076675" y="69668"/>
                </a:lnTo>
                <a:lnTo>
                  <a:pt x="2042400" y="106913"/>
                </a:lnTo>
                <a:lnTo>
                  <a:pt x="2010858" y="151155"/>
                </a:lnTo>
                <a:lnTo>
                  <a:pt x="1982470" y="201929"/>
                </a:lnTo>
                <a:lnTo>
                  <a:pt x="2476933" y="201929"/>
                </a:lnTo>
                <a:lnTo>
                  <a:pt x="2450788" y="152355"/>
                </a:lnTo>
                <a:lnTo>
                  <a:pt x="2425102" y="113935"/>
                </a:lnTo>
                <a:lnTo>
                  <a:pt x="2397222" y="80494"/>
                </a:lnTo>
                <a:lnTo>
                  <a:pt x="2367382" y="52395"/>
                </a:lnTo>
                <a:lnTo>
                  <a:pt x="2335795" y="29966"/>
                </a:lnTo>
                <a:lnTo>
                  <a:pt x="2268222" y="3439"/>
                </a:lnTo>
                <a:lnTo>
                  <a:pt x="223265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04744" y="1810719"/>
            <a:ext cx="2615195" cy="3209555"/>
          </a:xfrm>
          <a:custGeom>
            <a:avLst/>
            <a:gdLst/>
            <a:ahLst/>
            <a:cxnLst/>
            <a:rect l="l" t="t" r="r" b="b"/>
            <a:pathLst>
              <a:path w="2880359" h="3746500">
                <a:moveTo>
                  <a:pt x="257809" y="1242060"/>
                </a:moveTo>
                <a:lnTo>
                  <a:pt x="252694" y="1184284"/>
                </a:lnTo>
                <a:lnTo>
                  <a:pt x="250597" y="1126965"/>
                </a:lnTo>
                <a:lnTo>
                  <a:pt x="251385" y="1070280"/>
                </a:lnTo>
                <a:lnTo>
                  <a:pt x="254928" y="1014406"/>
                </a:lnTo>
                <a:lnTo>
                  <a:pt x="261096" y="959523"/>
                </a:lnTo>
                <a:lnTo>
                  <a:pt x="269755" y="905807"/>
                </a:lnTo>
                <a:lnTo>
                  <a:pt x="280777" y="853438"/>
                </a:lnTo>
                <a:lnTo>
                  <a:pt x="294028" y="802592"/>
                </a:lnTo>
                <a:lnTo>
                  <a:pt x="309378" y="753449"/>
                </a:lnTo>
                <a:lnTo>
                  <a:pt x="326697" y="706186"/>
                </a:lnTo>
                <a:lnTo>
                  <a:pt x="345852" y="660982"/>
                </a:lnTo>
                <a:lnTo>
                  <a:pt x="366712" y="618013"/>
                </a:lnTo>
                <a:lnTo>
                  <a:pt x="389147" y="577459"/>
                </a:lnTo>
                <a:lnTo>
                  <a:pt x="413024" y="539497"/>
                </a:lnTo>
                <a:lnTo>
                  <a:pt x="438214" y="504306"/>
                </a:lnTo>
                <a:lnTo>
                  <a:pt x="464584" y="472063"/>
                </a:lnTo>
                <a:lnTo>
                  <a:pt x="492004" y="442947"/>
                </a:lnTo>
                <a:lnTo>
                  <a:pt x="520342" y="417135"/>
                </a:lnTo>
                <a:lnTo>
                  <a:pt x="579249" y="376137"/>
                </a:lnTo>
                <a:lnTo>
                  <a:pt x="640254" y="350494"/>
                </a:lnTo>
                <a:lnTo>
                  <a:pt x="702309" y="341629"/>
                </a:lnTo>
                <a:lnTo>
                  <a:pt x="749726" y="345551"/>
                </a:lnTo>
                <a:lnTo>
                  <a:pt x="796960" y="359592"/>
                </a:lnTo>
                <a:lnTo>
                  <a:pt x="843219" y="382595"/>
                </a:lnTo>
                <a:lnTo>
                  <a:pt x="887709" y="413400"/>
                </a:lnTo>
                <a:lnTo>
                  <a:pt x="929639" y="450850"/>
                </a:lnTo>
                <a:lnTo>
                  <a:pt x="950324" y="390470"/>
                </a:lnTo>
                <a:lnTo>
                  <a:pt x="974110" y="335249"/>
                </a:lnTo>
                <a:lnTo>
                  <a:pt x="1000746" y="285469"/>
                </a:lnTo>
                <a:lnTo>
                  <a:pt x="1029980" y="241411"/>
                </a:lnTo>
                <a:lnTo>
                  <a:pt x="1061561" y="203358"/>
                </a:lnTo>
                <a:lnTo>
                  <a:pt x="1095237" y="171592"/>
                </a:lnTo>
                <a:lnTo>
                  <a:pt x="1130758" y="146394"/>
                </a:lnTo>
                <a:lnTo>
                  <a:pt x="1167871" y="128046"/>
                </a:lnTo>
                <a:lnTo>
                  <a:pt x="1206326" y="116831"/>
                </a:lnTo>
                <a:lnTo>
                  <a:pt x="1245870" y="113029"/>
                </a:lnTo>
                <a:lnTo>
                  <a:pt x="1283784" y="119624"/>
                </a:lnTo>
                <a:lnTo>
                  <a:pt x="1321988" y="132816"/>
                </a:lnTo>
                <a:lnTo>
                  <a:pt x="1359836" y="152518"/>
                </a:lnTo>
                <a:lnTo>
                  <a:pt x="1396685" y="178640"/>
                </a:lnTo>
                <a:lnTo>
                  <a:pt x="1431889" y="211093"/>
                </a:lnTo>
                <a:lnTo>
                  <a:pt x="1464806" y="249790"/>
                </a:lnTo>
                <a:lnTo>
                  <a:pt x="1494789" y="294639"/>
                </a:lnTo>
                <a:lnTo>
                  <a:pt x="1512789" y="235700"/>
                </a:lnTo>
                <a:lnTo>
                  <a:pt x="1534363" y="182677"/>
                </a:lnTo>
                <a:lnTo>
                  <a:pt x="1559136" y="135842"/>
                </a:lnTo>
                <a:lnTo>
                  <a:pt x="1586731" y="95467"/>
                </a:lnTo>
                <a:lnTo>
                  <a:pt x="1616772" y="61824"/>
                </a:lnTo>
                <a:lnTo>
                  <a:pt x="1648883" y="35183"/>
                </a:lnTo>
                <a:lnTo>
                  <a:pt x="1682687" y="15818"/>
                </a:lnTo>
                <a:lnTo>
                  <a:pt x="1753870" y="0"/>
                </a:lnTo>
                <a:lnTo>
                  <a:pt x="1792525" y="4787"/>
                </a:lnTo>
                <a:lnTo>
                  <a:pt x="1829847" y="18705"/>
                </a:lnTo>
                <a:lnTo>
                  <a:pt x="1865437" y="41088"/>
                </a:lnTo>
                <a:lnTo>
                  <a:pt x="1898894" y="71268"/>
                </a:lnTo>
                <a:lnTo>
                  <a:pt x="1929818" y="108579"/>
                </a:lnTo>
                <a:lnTo>
                  <a:pt x="1957810" y="152355"/>
                </a:lnTo>
                <a:lnTo>
                  <a:pt x="1982470" y="201929"/>
                </a:lnTo>
                <a:lnTo>
                  <a:pt x="2010858" y="151155"/>
                </a:lnTo>
                <a:lnTo>
                  <a:pt x="2042400" y="106913"/>
                </a:lnTo>
                <a:lnTo>
                  <a:pt x="2076675" y="69668"/>
                </a:lnTo>
                <a:lnTo>
                  <a:pt x="2113261" y="39888"/>
                </a:lnTo>
                <a:lnTo>
                  <a:pt x="2151735" y="18039"/>
                </a:lnTo>
                <a:lnTo>
                  <a:pt x="2191675" y="4587"/>
                </a:lnTo>
                <a:lnTo>
                  <a:pt x="2232659" y="0"/>
                </a:lnTo>
                <a:lnTo>
                  <a:pt x="2268222" y="3439"/>
                </a:lnTo>
                <a:lnTo>
                  <a:pt x="2335795" y="29966"/>
                </a:lnTo>
                <a:lnTo>
                  <a:pt x="2367382" y="52395"/>
                </a:lnTo>
                <a:lnTo>
                  <a:pt x="2397222" y="80494"/>
                </a:lnTo>
                <a:lnTo>
                  <a:pt x="2425102" y="113935"/>
                </a:lnTo>
                <a:lnTo>
                  <a:pt x="2450810" y="152388"/>
                </a:lnTo>
                <a:lnTo>
                  <a:pt x="2474136" y="195523"/>
                </a:lnTo>
                <a:lnTo>
                  <a:pt x="2494868" y="243011"/>
                </a:lnTo>
                <a:lnTo>
                  <a:pt x="2512794" y="294522"/>
                </a:lnTo>
                <a:lnTo>
                  <a:pt x="2527702" y="349726"/>
                </a:lnTo>
                <a:lnTo>
                  <a:pt x="2539381" y="408296"/>
                </a:lnTo>
                <a:lnTo>
                  <a:pt x="2547620" y="469900"/>
                </a:lnTo>
                <a:lnTo>
                  <a:pt x="2579338" y="488821"/>
                </a:lnTo>
                <a:lnTo>
                  <a:pt x="2609627" y="512728"/>
                </a:lnTo>
                <a:lnTo>
                  <a:pt x="2638339" y="541316"/>
                </a:lnTo>
                <a:lnTo>
                  <a:pt x="2665326" y="574284"/>
                </a:lnTo>
                <a:lnTo>
                  <a:pt x="2690441" y="611328"/>
                </a:lnTo>
                <a:lnTo>
                  <a:pt x="2713538" y="652146"/>
                </a:lnTo>
                <a:lnTo>
                  <a:pt x="2734468" y="696436"/>
                </a:lnTo>
                <a:lnTo>
                  <a:pt x="2753086" y="743894"/>
                </a:lnTo>
                <a:lnTo>
                  <a:pt x="2769242" y="794217"/>
                </a:lnTo>
                <a:lnTo>
                  <a:pt x="2782792" y="847104"/>
                </a:lnTo>
                <a:lnTo>
                  <a:pt x="2793586" y="902252"/>
                </a:lnTo>
                <a:lnTo>
                  <a:pt x="2801479" y="959357"/>
                </a:lnTo>
                <a:lnTo>
                  <a:pt x="2806322" y="1018117"/>
                </a:lnTo>
                <a:lnTo>
                  <a:pt x="2807970" y="1078229"/>
                </a:lnTo>
                <a:lnTo>
                  <a:pt x="2806994" y="1130218"/>
                </a:lnTo>
                <a:lnTo>
                  <a:pt x="2803824" y="1181110"/>
                </a:lnTo>
                <a:lnTo>
                  <a:pt x="2798094" y="1231026"/>
                </a:lnTo>
                <a:lnTo>
                  <a:pt x="2789438" y="1280088"/>
                </a:lnTo>
                <a:lnTo>
                  <a:pt x="2777489" y="1328419"/>
                </a:lnTo>
                <a:lnTo>
                  <a:pt x="2795800" y="1370911"/>
                </a:lnTo>
                <a:lnTo>
                  <a:pt x="2812572" y="1415216"/>
                </a:lnTo>
                <a:lnTo>
                  <a:pt x="2827713" y="1461168"/>
                </a:lnTo>
                <a:lnTo>
                  <a:pt x="2841132" y="1508597"/>
                </a:lnTo>
                <a:lnTo>
                  <a:pt x="2852737" y="1557337"/>
                </a:lnTo>
                <a:lnTo>
                  <a:pt x="2862437" y="1607220"/>
                </a:lnTo>
                <a:lnTo>
                  <a:pt x="2870141" y="1658078"/>
                </a:lnTo>
                <a:lnTo>
                  <a:pt x="2875757" y="1709745"/>
                </a:lnTo>
                <a:lnTo>
                  <a:pt x="2879194" y="1762051"/>
                </a:lnTo>
                <a:lnTo>
                  <a:pt x="2880359" y="1814829"/>
                </a:lnTo>
                <a:lnTo>
                  <a:pt x="2879089" y="1873781"/>
                </a:lnTo>
                <a:lnTo>
                  <a:pt x="2875337" y="1931656"/>
                </a:lnTo>
                <a:lnTo>
                  <a:pt x="2869194" y="1988290"/>
                </a:lnTo>
                <a:lnTo>
                  <a:pt x="2860751" y="2043521"/>
                </a:lnTo>
                <a:lnTo>
                  <a:pt x="2850098" y="2097186"/>
                </a:lnTo>
                <a:lnTo>
                  <a:pt x="2837326" y="2149123"/>
                </a:lnTo>
                <a:lnTo>
                  <a:pt x="2822524" y="2199168"/>
                </a:lnTo>
                <a:lnTo>
                  <a:pt x="2805785" y="2247158"/>
                </a:lnTo>
                <a:lnTo>
                  <a:pt x="2787198" y="2292931"/>
                </a:lnTo>
                <a:lnTo>
                  <a:pt x="2766853" y="2336323"/>
                </a:lnTo>
                <a:lnTo>
                  <a:pt x="2744842" y="2377173"/>
                </a:lnTo>
                <a:lnTo>
                  <a:pt x="2721254" y="2415316"/>
                </a:lnTo>
                <a:lnTo>
                  <a:pt x="2696180" y="2450590"/>
                </a:lnTo>
                <a:lnTo>
                  <a:pt x="2669711" y="2482833"/>
                </a:lnTo>
                <a:lnTo>
                  <a:pt x="2641937" y="2511881"/>
                </a:lnTo>
                <a:lnTo>
                  <a:pt x="2612948" y="2537571"/>
                </a:lnTo>
                <a:lnTo>
                  <a:pt x="2551690" y="2578228"/>
                </a:lnTo>
                <a:lnTo>
                  <a:pt x="2486659" y="2603500"/>
                </a:lnTo>
                <a:lnTo>
                  <a:pt x="2485106" y="2665998"/>
                </a:lnTo>
                <a:lnTo>
                  <a:pt x="2480531" y="2726768"/>
                </a:lnTo>
                <a:lnTo>
                  <a:pt x="2473066" y="2785586"/>
                </a:lnTo>
                <a:lnTo>
                  <a:pt x="2462841" y="2842228"/>
                </a:lnTo>
                <a:lnTo>
                  <a:pt x="2449988" y="2896472"/>
                </a:lnTo>
                <a:lnTo>
                  <a:pt x="2434637" y="2948093"/>
                </a:lnTo>
                <a:lnTo>
                  <a:pt x="2416918" y="2996868"/>
                </a:lnTo>
                <a:lnTo>
                  <a:pt x="2396962" y="3042575"/>
                </a:lnTo>
                <a:lnTo>
                  <a:pt x="2374899" y="3084988"/>
                </a:lnTo>
                <a:lnTo>
                  <a:pt x="2350862" y="3123886"/>
                </a:lnTo>
                <a:lnTo>
                  <a:pt x="2324979" y="3159044"/>
                </a:lnTo>
                <a:lnTo>
                  <a:pt x="2297382" y="3190239"/>
                </a:lnTo>
                <a:lnTo>
                  <a:pt x="2268202" y="3217249"/>
                </a:lnTo>
                <a:lnTo>
                  <a:pt x="2205613" y="3257814"/>
                </a:lnTo>
                <a:lnTo>
                  <a:pt x="2138258" y="3278953"/>
                </a:lnTo>
                <a:lnTo>
                  <a:pt x="2103120" y="3281679"/>
                </a:lnTo>
                <a:lnTo>
                  <a:pt x="2059543" y="3277290"/>
                </a:lnTo>
                <a:lnTo>
                  <a:pt x="2017247" y="3264245"/>
                </a:lnTo>
                <a:lnTo>
                  <a:pt x="1976292" y="3242726"/>
                </a:lnTo>
                <a:lnTo>
                  <a:pt x="1936739" y="3212917"/>
                </a:lnTo>
                <a:lnTo>
                  <a:pt x="1898650" y="3175000"/>
                </a:lnTo>
                <a:lnTo>
                  <a:pt x="1886768" y="3236670"/>
                </a:lnTo>
                <a:lnTo>
                  <a:pt x="1872178" y="3295818"/>
                </a:lnTo>
                <a:lnTo>
                  <a:pt x="1855028" y="3352243"/>
                </a:lnTo>
                <a:lnTo>
                  <a:pt x="1835467" y="3405743"/>
                </a:lnTo>
                <a:lnTo>
                  <a:pt x="1813644" y="3456117"/>
                </a:lnTo>
                <a:lnTo>
                  <a:pt x="1789707" y="3503166"/>
                </a:lnTo>
                <a:lnTo>
                  <a:pt x="1763806" y="3546687"/>
                </a:lnTo>
                <a:lnTo>
                  <a:pt x="1736089" y="3586480"/>
                </a:lnTo>
                <a:lnTo>
                  <a:pt x="1706706" y="3622343"/>
                </a:lnTo>
                <a:lnTo>
                  <a:pt x="1675804" y="3654077"/>
                </a:lnTo>
                <a:lnTo>
                  <a:pt x="1643533" y="3681480"/>
                </a:lnTo>
                <a:lnTo>
                  <a:pt x="1610042" y="3704351"/>
                </a:lnTo>
                <a:lnTo>
                  <a:pt x="1575479" y="3722490"/>
                </a:lnTo>
                <a:lnTo>
                  <a:pt x="1503734" y="3743765"/>
                </a:lnTo>
                <a:lnTo>
                  <a:pt x="1466850" y="3746500"/>
                </a:lnTo>
                <a:lnTo>
                  <a:pt x="1429914" y="3743597"/>
                </a:lnTo>
                <a:lnTo>
                  <a:pt x="1357808" y="3721000"/>
                </a:lnTo>
                <a:lnTo>
                  <a:pt x="1322963" y="3701720"/>
                </a:lnTo>
                <a:lnTo>
                  <a:pt x="1289141" y="3677395"/>
                </a:lnTo>
                <a:lnTo>
                  <a:pt x="1256506" y="3648233"/>
                </a:lnTo>
                <a:lnTo>
                  <a:pt x="1225220" y="3614441"/>
                </a:lnTo>
                <a:lnTo>
                  <a:pt x="1195446" y="3576225"/>
                </a:lnTo>
                <a:lnTo>
                  <a:pt x="1167348" y="3533794"/>
                </a:lnTo>
                <a:lnTo>
                  <a:pt x="1141089" y="3487355"/>
                </a:lnTo>
                <a:lnTo>
                  <a:pt x="1116831" y="3437114"/>
                </a:lnTo>
                <a:lnTo>
                  <a:pt x="1094739" y="3383279"/>
                </a:lnTo>
                <a:lnTo>
                  <a:pt x="1070108" y="3413549"/>
                </a:lnTo>
                <a:lnTo>
                  <a:pt x="1036563" y="3463669"/>
                </a:lnTo>
                <a:lnTo>
                  <a:pt x="993611" y="3498609"/>
                </a:lnTo>
                <a:lnTo>
                  <a:pt x="957222" y="3509902"/>
                </a:lnTo>
                <a:lnTo>
                  <a:pt x="904820" y="3516820"/>
                </a:lnTo>
                <a:lnTo>
                  <a:pt x="831850" y="3519170"/>
                </a:lnTo>
                <a:lnTo>
                  <a:pt x="792374" y="3516511"/>
                </a:lnTo>
                <a:lnTo>
                  <a:pt x="753509" y="3508632"/>
                </a:lnTo>
                <a:lnTo>
                  <a:pt x="715400" y="3495676"/>
                </a:lnTo>
                <a:lnTo>
                  <a:pt x="678191" y="3477789"/>
                </a:lnTo>
                <a:lnTo>
                  <a:pt x="642025" y="3455114"/>
                </a:lnTo>
                <a:lnTo>
                  <a:pt x="607048" y="3427796"/>
                </a:lnTo>
                <a:lnTo>
                  <a:pt x="573404" y="3395979"/>
                </a:lnTo>
                <a:lnTo>
                  <a:pt x="541238" y="3359809"/>
                </a:lnTo>
                <a:lnTo>
                  <a:pt x="510693" y="3319428"/>
                </a:lnTo>
                <a:lnTo>
                  <a:pt x="481915" y="3274981"/>
                </a:lnTo>
                <a:lnTo>
                  <a:pt x="455046" y="3226614"/>
                </a:lnTo>
                <a:lnTo>
                  <a:pt x="430233" y="3174470"/>
                </a:lnTo>
                <a:lnTo>
                  <a:pt x="407620" y="3118694"/>
                </a:lnTo>
                <a:lnTo>
                  <a:pt x="387350" y="3059429"/>
                </a:lnTo>
                <a:lnTo>
                  <a:pt x="345830" y="3055057"/>
                </a:lnTo>
                <a:lnTo>
                  <a:pt x="307128" y="3045172"/>
                </a:lnTo>
                <a:lnTo>
                  <a:pt x="271251" y="3030057"/>
                </a:lnTo>
                <a:lnTo>
                  <a:pt x="238205" y="3009990"/>
                </a:lnTo>
                <a:lnTo>
                  <a:pt x="207997" y="2985252"/>
                </a:lnTo>
                <a:lnTo>
                  <a:pt x="180634" y="2956123"/>
                </a:lnTo>
                <a:lnTo>
                  <a:pt x="156123" y="2922882"/>
                </a:lnTo>
                <a:lnTo>
                  <a:pt x="134469" y="2885809"/>
                </a:lnTo>
                <a:lnTo>
                  <a:pt x="115681" y="2845186"/>
                </a:lnTo>
                <a:lnTo>
                  <a:pt x="99765" y="2801290"/>
                </a:lnTo>
                <a:lnTo>
                  <a:pt x="86728" y="2754403"/>
                </a:lnTo>
                <a:lnTo>
                  <a:pt x="76575" y="2704805"/>
                </a:lnTo>
                <a:lnTo>
                  <a:pt x="69316" y="2652775"/>
                </a:lnTo>
                <a:lnTo>
                  <a:pt x="64955" y="2598593"/>
                </a:lnTo>
                <a:lnTo>
                  <a:pt x="63500" y="2542540"/>
                </a:lnTo>
                <a:lnTo>
                  <a:pt x="65195" y="2486734"/>
                </a:lnTo>
                <a:lnTo>
                  <a:pt x="70223" y="2432616"/>
                </a:lnTo>
                <a:lnTo>
                  <a:pt x="78495" y="2380320"/>
                </a:lnTo>
                <a:lnTo>
                  <a:pt x="89921" y="2329979"/>
                </a:lnTo>
                <a:lnTo>
                  <a:pt x="104413" y="2281727"/>
                </a:lnTo>
                <a:lnTo>
                  <a:pt x="121882" y="2235696"/>
                </a:lnTo>
                <a:lnTo>
                  <a:pt x="142239" y="2192019"/>
                </a:lnTo>
                <a:lnTo>
                  <a:pt x="116037" y="2164836"/>
                </a:lnTo>
                <a:lnTo>
                  <a:pt x="92334" y="2133051"/>
                </a:lnTo>
                <a:lnTo>
                  <a:pt x="71191" y="2097013"/>
                </a:lnTo>
                <a:lnTo>
                  <a:pt x="52669" y="2057074"/>
                </a:lnTo>
                <a:lnTo>
                  <a:pt x="36829" y="2013585"/>
                </a:lnTo>
                <a:lnTo>
                  <a:pt x="23733" y="1966894"/>
                </a:lnTo>
                <a:lnTo>
                  <a:pt x="13441" y="1917354"/>
                </a:lnTo>
                <a:lnTo>
                  <a:pt x="6014" y="1865315"/>
                </a:lnTo>
                <a:lnTo>
                  <a:pt x="1513" y="1811126"/>
                </a:lnTo>
                <a:lnTo>
                  <a:pt x="0" y="1755139"/>
                </a:lnTo>
                <a:lnTo>
                  <a:pt x="1948" y="1694785"/>
                </a:lnTo>
                <a:lnTo>
                  <a:pt x="7653" y="1636488"/>
                </a:lnTo>
                <a:lnTo>
                  <a:pt x="16903" y="1580636"/>
                </a:lnTo>
                <a:lnTo>
                  <a:pt x="29485" y="1527617"/>
                </a:lnTo>
                <a:lnTo>
                  <a:pt x="45189" y="1477821"/>
                </a:lnTo>
                <a:lnTo>
                  <a:pt x="63804" y="1431635"/>
                </a:lnTo>
                <a:lnTo>
                  <a:pt x="85116" y="1389448"/>
                </a:lnTo>
                <a:lnTo>
                  <a:pt x="108915" y="1351648"/>
                </a:lnTo>
                <a:lnTo>
                  <a:pt x="134990" y="1318625"/>
                </a:lnTo>
                <a:lnTo>
                  <a:pt x="163128" y="1290766"/>
                </a:lnTo>
                <a:lnTo>
                  <a:pt x="224750" y="1252095"/>
                </a:lnTo>
                <a:lnTo>
                  <a:pt x="257809" y="124206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38821" y="2874768"/>
            <a:ext cx="19602" cy="113150"/>
          </a:xfrm>
          <a:custGeom>
            <a:avLst/>
            <a:gdLst/>
            <a:ahLst/>
            <a:cxnLst/>
            <a:rect l="l" t="t" r="r" b="b"/>
            <a:pathLst>
              <a:path w="21590" h="132080">
                <a:moveTo>
                  <a:pt x="0" y="0"/>
                </a:moveTo>
                <a:lnTo>
                  <a:pt x="3373" y="33139"/>
                </a:lnTo>
                <a:lnTo>
                  <a:pt x="8890" y="66992"/>
                </a:lnTo>
                <a:lnTo>
                  <a:pt x="15359" y="100369"/>
                </a:lnTo>
                <a:lnTo>
                  <a:pt x="21590" y="132079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48802" y="2196954"/>
            <a:ext cx="84175" cy="105534"/>
          </a:xfrm>
          <a:custGeom>
            <a:avLst/>
            <a:gdLst/>
            <a:ahLst/>
            <a:cxnLst/>
            <a:rect l="l" t="t" r="r" b="b"/>
            <a:pathLst>
              <a:path w="92709" h="123189">
                <a:moveTo>
                  <a:pt x="0" y="0"/>
                </a:moveTo>
                <a:lnTo>
                  <a:pt x="23772" y="26927"/>
                </a:lnTo>
                <a:lnTo>
                  <a:pt x="48260" y="57308"/>
                </a:lnTo>
                <a:lnTo>
                  <a:pt x="71794" y="89832"/>
                </a:lnTo>
                <a:lnTo>
                  <a:pt x="92710" y="123189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40017" y="2063132"/>
            <a:ext cx="21909" cy="104447"/>
          </a:xfrm>
          <a:custGeom>
            <a:avLst/>
            <a:gdLst/>
            <a:ahLst/>
            <a:cxnLst/>
            <a:rect l="l" t="t" r="r" b="b"/>
            <a:pathLst>
              <a:path w="24129" h="121919">
                <a:moveTo>
                  <a:pt x="24129" y="0"/>
                </a:moveTo>
                <a:lnTo>
                  <a:pt x="16966" y="28694"/>
                </a:lnTo>
                <a:lnTo>
                  <a:pt x="10636" y="59054"/>
                </a:lnTo>
                <a:lnTo>
                  <a:pt x="5020" y="90368"/>
                </a:lnTo>
                <a:lnTo>
                  <a:pt x="0" y="12192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65504" y="1983708"/>
            <a:ext cx="39205" cy="126206"/>
          </a:xfrm>
          <a:custGeom>
            <a:avLst/>
            <a:gdLst/>
            <a:ahLst/>
            <a:cxnLst/>
            <a:rect l="l" t="t" r="r" b="b"/>
            <a:pathLst>
              <a:path w="43179" h="147319">
                <a:moveTo>
                  <a:pt x="43180" y="0"/>
                </a:moveTo>
                <a:lnTo>
                  <a:pt x="30182" y="33020"/>
                </a:lnTo>
                <a:lnTo>
                  <a:pt x="19208" y="69850"/>
                </a:lnTo>
                <a:lnTo>
                  <a:pt x="9425" y="108585"/>
                </a:lnTo>
                <a:lnTo>
                  <a:pt x="0" y="14732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17832" y="2213274"/>
            <a:ext cx="11531" cy="100094"/>
          </a:xfrm>
          <a:custGeom>
            <a:avLst/>
            <a:gdLst/>
            <a:ahLst/>
            <a:cxnLst/>
            <a:rect l="l" t="t" r="r" b="b"/>
            <a:pathLst>
              <a:path w="12700" h="116839">
                <a:moveTo>
                  <a:pt x="0" y="0"/>
                </a:moveTo>
                <a:lnTo>
                  <a:pt x="4107" y="29329"/>
                </a:lnTo>
                <a:lnTo>
                  <a:pt x="9048" y="64134"/>
                </a:lnTo>
                <a:lnTo>
                  <a:pt x="12322" y="96083"/>
                </a:lnTo>
                <a:lnTo>
                  <a:pt x="11429" y="116839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40058" y="2948750"/>
            <a:ext cx="86481" cy="198013"/>
          </a:xfrm>
          <a:custGeom>
            <a:avLst/>
            <a:gdLst/>
            <a:ahLst/>
            <a:cxnLst/>
            <a:rect l="l" t="t" r="r" b="b"/>
            <a:pathLst>
              <a:path w="95250" h="231139">
                <a:moveTo>
                  <a:pt x="95250" y="0"/>
                </a:moveTo>
                <a:lnTo>
                  <a:pt x="80589" y="51958"/>
                </a:lnTo>
                <a:lnTo>
                  <a:pt x="63916" y="101112"/>
                </a:lnTo>
                <a:lnTo>
                  <a:pt x="45049" y="147401"/>
                </a:lnTo>
                <a:lnTo>
                  <a:pt x="23804" y="190764"/>
                </a:lnTo>
                <a:lnTo>
                  <a:pt x="0" y="23114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262999" y="3512327"/>
            <a:ext cx="202366" cy="528761"/>
          </a:xfrm>
          <a:custGeom>
            <a:avLst/>
            <a:gdLst/>
            <a:ahLst/>
            <a:cxnLst/>
            <a:rect l="l" t="t" r="r" b="b"/>
            <a:pathLst>
              <a:path w="222884" h="617220">
                <a:moveTo>
                  <a:pt x="220979" y="617220"/>
                </a:moveTo>
                <a:lnTo>
                  <a:pt x="222289" y="584017"/>
                </a:lnTo>
                <a:lnTo>
                  <a:pt x="221268" y="545440"/>
                </a:lnTo>
                <a:lnTo>
                  <a:pt x="217843" y="502415"/>
                </a:lnTo>
                <a:lnTo>
                  <a:pt x="211938" y="455867"/>
                </a:lnTo>
                <a:lnTo>
                  <a:pt x="203478" y="406718"/>
                </a:lnTo>
                <a:lnTo>
                  <a:pt x="192388" y="355896"/>
                </a:lnTo>
                <a:lnTo>
                  <a:pt x="178593" y="304323"/>
                </a:lnTo>
                <a:lnTo>
                  <a:pt x="162019" y="252926"/>
                </a:lnTo>
                <a:lnTo>
                  <a:pt x="142590" y="202628"/>
                </a:lnTo>
                <a:lnTo>
                  <a:pt x="120231" y="154354"/>
                </a:lnTo>
                <a:lnTo>
                  <a:pt x="94868" y="109030"/>
                </a:lnTo>
                <a:lnTo>
                  <a:pt x="66425" y="67580"/>
                </a:lnTo>
                <a:lnTo>
                  <a:pt x="34827" y="30928"/>
                </a:ln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28605" y="4389242"/>
            <a:ext cx="16143" cy="141438"/>
          </a:xfrm>
          <a:custGeom>
            <a:avLst/>
            <a:gdLst/>
            <a:ahLst/>
            <a:cxnLst/>
            <a:rect l="l" t="t" r="r" b="b"/>
            <a:pathLst>
              <a:path w="17779" h="165100">
                <a:moveTo>
                  <a:pt x="0" y="165100"/>
                </a:moveTo>
                <a:lnTo>
                  <a:pt x="7242" y="123051"/>
                </a:lnTo>
                <a:lnTo>
                  <a:pt x="12223" y="82073"/>
                </a:lnTo>
                <a:lnTo>
                  <a:pt x="15537" y="41334"/>
                </a:lnTo>
                <a:lnTo>
                  <a:pt x="17779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56039" y="4579640"/>
            <a:ext cx="43817" cy="129470"/>
          </a:xfrm>
          <a:custGeom>
            <a:avLst/>
            <a:gdLst/>
            <a:ahLst/>
            <a:cxnLst/>
            <a:rect l="l" t="t" r="r" b="b"/>
            <a:pathLst>
              <a:path w="48259" h="151129">
                <a:moveTo>
                  <a:pt x="48259" y="151129"/>
                </a:moveTo>
                <a:lnTo>
                  <a:pt x="33575" y="116443"/>
                </a:lnTo>
                <a:lnTo>
                  <a:pt x="21272" y="79375"/>
                </a:lnTo>
                <a:lnTo>
                  <a:pt x="10398" y="40401"/>
                </a:ln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56435" y="4403387"/>
            <a:ext cx="66879" cy="28288"/>
          </a:xfrm>
          <a:custGeom>
            <a:avLst/>
            <a:gdLst/>
            <a:ahLst/>
            <a:cxnLst/>
            <a:rect l="l" t="t" r="r" b="b"/>
            <a:pathLst>
              <a:path w="73659" h="33020">
                <a:moveTo>
                  <a:pt x="0" y="33019"/>
                </a:moveTo>
                <a:lnTo>
                  <a:pt x="18295" y="26789"/>
                </a:lnTo>
                <a:lnTo>
                  <a:pt x="36829" y="19367"/>
                </a:lnTo>
                <a:lnTo>
                  <a:pt x="55364" y="10517"/>
                </a:lnTo>
                <a:lnTo>
                  <a:pt x="73659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33890" y="3688580"/>
            <a:ext cx="153360" cy="62015"/>
          </a:xfrm>
          <a:custGeom>
            <a:avLst/>
            <a:gdLst/>
            <a:ahLst/>
            <a:cxnLst/>
            <a:rect l="l" t="t" r="r" b="b"/>
            <a:pathLst>
              <a:path w="168909" h="72389">
                <a:moveTo>
                  <a:pt x="0" y="0"/>
                </a:moveTo>
                <a:lnTo>
                  <a:pt x="34786" y="32345"/>
                </a:lnTo>
                <a:lnTo>
                  <a:pt x="73501" y="57785"/>
                </a:lnTo>
                <a:lnTo>
                  <a:pt x="117693" y="71794"/>
                </a:lnTo>
                <a:lnTo>
                  <a:pt x="168910" y="6985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58741" y="1634465"/>
            <a:ext cx="434713" cy="534200"/>
          </a:xfrm>
          <a:custGeom>
            <a:avLst/>
            <a:gdLst/>
            <a:ahLst/>
            <a:cxnLst/>
            <a:rect l="l" t="t" r="r" b="b"/>
            <a:pathLst>
              <a:path w="478790" h="623569">
                <a:moveTo>
                  <a:pt x="238760" y="0"/>
                </a:moveTo>
                <a:lnTo>
                  <a:pt x="194782" y="4858"/>
                </a:lnTo>
                <a:lnTo>
                  <a:pt x="153825" y="18926"/>
                </a:lnTo>
                <a:lnTo>
                  <a:pt x="116463" y="41439"/>
                </a:lnTo>
                <a:lnTo>
                  <a:pt x="83272" y="71635"/>
                </a:lnTo>
                <a:lnTo>
                  <a:pt x="54827" y="108751"/>
                </a:lnTo>
                <a:lnTo>
                  <a:pt x="31702" y="152023"/>
                </a:lnTo>
                <a:lnTo>
                  <a:pt x="14473" y="200689"/>
                </a:lnTo>
                <a:lnTo>
                  <a:pt x="3714" y="253986"/>
                </a:lnTo>
                <a:lnTo>
                  <a:pt x="0" y="311150"/>
                </a:lnTo>
                <a:lnTo>
                  <a:pt x="3016" y="363103"/>
                </a:lnTo>
                <a:lnTo>
                  <a:pt x="11785" y="411916"/>
                </a:lnTo>
                <a:lnTo>
                  <a:pt x="25888" y="457042"/>
                </a:lnTo>
                <a:lnTo>
                  <a:pt x="44907" y="497931"/>
                </a:lnTo>
                <a:lnTo>
                  <a:pt x="68421" y="534035"/>
                </a:lnTo>
                <a:lnTo>
                  <a:pt x="96012" y="564804"/>
                </a:lnTo>
                <a:lnTo>
                  <a:pt x="127260" y="589691"/>
                </a:lnTo>
                <a:lnTo>
                  <a:pt x="161747" y="608147"/>
                </a:lnTo>
                <a:lnTo>
                  <a:pt x="199053" y="619622"/>
                </a:lnTo>
                <a:lnTo>
                  <a:pt x="238760" y="623569"/>
                </a:lnTo>
                <a:lnTo>
                  <a:pt x="278502" y="619622"/>
                </a:lnTo>
                <a:lnTo>
                  <a:pt x="315904" y="608147"/>
                </a:lnTo>
                <a:lnTo>
                  <a:pt x="350533" y="589691"/>
                </a:lnTo>
                <a:lnTo>
                  <a:pt x="381955" y="564804"/>
                </a:lnTo>
                <a:lnTo>
                  <a:pt x="409733" y="534035"/>
                </a:lnTo>
                <a:lnTo>
                  <a:pt x="433435" y="497931"/>
                </a:lnTo>
                <a:lnTo>
                  <a:pt x="452626" y="457042"/>
                </a:lnTo>
                <a:lnTo>
                  <a:pt x="466872" y="411916"/>
                </a:lnTo>
                <a:lnTo>
                  <a:pt x="475738" y="363103"/>
                </a:lnTo>
                <a:lnTo>
                  <a:pt x="478790" y="311150"/>
                </a:lnTo>
                <a:lnTo>
                  <a:pt x="475738" y="259541"/>
                </a:lnTo>
                <a:lnTo>
                  <a:pt x="466872" y="211002"/>
                </a:lnTo>
                <a:lnTo>
                  <a:pt x="452626" y="166091"/>
                </a:lnTo>
                <a:lnTo>
                  <a:pt x="433435" y="125364"/>
                </a:lnTo>
                <a:lnTo>
                  <a:pt x="409733" y="89376"/>
                </a:lnTo>
                <a:lnTo>
                  <a:pt x="381955" y="58684"/>
                </a:lnTo>
                <a:lnTo>
                  <a:pt x="350533" y="33844"/>
                </a:lnTo>
                <a:lnTo>
                  <a:pt x="315904" y="15412"/>
                </a:lnTo>
                <a:lnTo>
                  <a:pt x="278502" y="3945"/>
                </a:lnTo>
                <a:lnTo>
                  <a:pt x="23876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58741" y="1634465"/>
            <a:ext cx="434713" cy="534200"/>
          </a:xfrm>
          <a:custGeom>
            <a:avLst/>
            <a:gdLst/>
            <a:ahLst/>
            <a:cxnLst/>
            <a:rect l="l" t="t" r="r" b="b"/>
            <a:pathLst>
              <a:path w="478790" h="623569">
                <a:moveTo>
                  <a:pt x="238760" y="0"/>
                </a:moveTo>
                <a:lnTo>
                  <a:pt x="278502" y="3945"/>
                </a:lnTo>
                <a:lnTo>
                  <a:pt x="315904" y="15412"/>
                </a:lnTo>
                <a:lnTo>
                  <a:pt x="350533" y="33844"/>
                </a:lnTo>
                <a:lnTo>
                  <a:pt x="381955" y="58684"/>
                </a:lnTo>
                <a:lnTo>
                  <a:pt x="409733" y="89376"/>
                </a:lnTo>
                <a:lnTo>
                  <a:pt x="433435" y="125364"/>
                </a:lnTo>
                <a:lnTo>
                  <a:pt x="452626" y="166091"/>
                </a:lnTo>
                <a:lnTo>
                  <a:pt x="466872" y="211002"/>
                </a:lnTo>
                <a:lnTo>
                  <a:pt x="475738" y="259541"/>
                </a:lnTo>
                <a:lnTo>
                  <a:pt x="478790" y="311150"/>
                </a:lnTo>
                <a:lnTo>
                  <a:pt x="475738" y="363103"/>
                </a:lnTo>
                <a:lnTo>
                  <a:pt x="466872" y="411916"/>
                </a:lnTo>
                <a:lnTo>
                  <a:pt x="452626" y="457042"/>
                </a:lnTo>
                <a:lnTo>
                  <a:pt x="433435" y="497931"/>
                </a:lnTo>
                <a:lnTo>
                  <a:pt x="409733" y="534035"/>
                </a:lnTo>
                <a:lnTo>
                  <a:pt x="381955" y="564804"/>
                </a:lnTo>
                <a:lnTo>
                  <a:pt x="350533" y="589691"/>
                </a:lnTo>
                <a:lnTo>
                  <a:pt x="315904" y="608147"/>
                </a:lnTo>
                <a:lnTo>
                  <a:pt x="278502" y="619622"/>
                </a:lnTo>
                <a:lnTo>
                  <a:pt x="238760" y="623569"/>
                </a:lnTo>
                <a:lnTo>
                  <a:pt x="199053" y="619622"/>
                </a:lnTo>
                <a:lnTo>
                  <a:pt x="161747" y="608147"/>
                </a:lnTo>
                <a:lnTo>
                  <a:pt x="127260" y="589691"/>
                </a:lnTo>
                <a:lnTo>
                  <a:pt x="96012" y="564804"/>
                </a:lnTo>
                <a:lnTo>
                  <a:pt x="68421" y="534035"/>
                </a:lnTo>
                <a:lnTo>
                  <a:pt x="44907" y="497931"/>
                </a:lnTo>
                <a:lnTo>
                  <a:pt x="25888" y="457042"/>
                </a:lnTo>
                <a:lnTo>
                  <a:pt x="11785" y="411916"/>
                </a:lnTo>
                <a:lnTo>
                  <a:pt x="3016" y="363103"/>
                </a:lnTo>
                <a:lnTo>
                  <a:pt x="0" y="311150"/>
                </a:lnTo>
                <a:lnTo>
                  <a:pt x="3714" y="253986"/>
                </a:lnTo>
                <a:lnTo>
                  <a:pt x="14473" y="200689"/>
                </a:lnTo>
                <a:lnTo>
                  <a:pt x="31702" y="152023"/>
                </a:lnTo>
                <a:lnTo>
                  <a:pt x="54827" y="108751"/>
                </a:lnTo>
                <a:lnTo>
                  <a:pt x="83272" y="71635"/>
                </a:lnTo>
                <a:lnTo>
                  <a:pt x="116463" y="41439"/>
                </a:lnTo>
                <a:lnTo>
                  <a:pt x="153825" y="18926"/>
                </a:lnTo>
                <a:lnTo>
                  <a:pt x="194782" y="4858"/>
                </a:lnTo>
                <a:lnTo>
                  <a:pt x="23876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452657" y="1358117"/>
            <a:ext cx="290577" cy="356858"/>
          </a:xfrm>
          <a:custGeom>
            <a:avLst/>
            <a:gdLst/>
            <a:ahLst/>
            <a:cxnLst/>
            <a:rect l="l" t="t" r="r" b="b"/>
            <a:pathLst>
              <a:path w="320040" h="416560">
                <a:moveTo>
                  <a:pt x="160020" y="0"/>
                </a:moveTo>
                <a:lnTo>
                  <a:pt x="116857" y="7226"/>
                </a:lnTo>
                <a:lnTo>
                  <a:pt x="78457" y="27751"/>
                </a:lnTo>
                <a:lnTo>
                  <a:pt x="46196" y="59848"/>
                </a:lnTo>
                <a:lnTo>
                  <a:pt x="21448" y="101788"/>
                </a:lnTo>
                <a:lnTo>
                  <a:pt x="5591" y="151841"/>
                </a:lnTo>
                <a:lnTo>
                  <a:pt x="0" y="208280"/>
                </a:lnTo>
                <a:lnTo>
                  <a:pt x="5591" y="264718"/>
                </a:lnTo>
                <a:lnTo>
                  <a:pt x="21448" y="314771"/>
                </a:lnTo>
                <a:lnTo>
                  <a:pt x="46196" y="356711"/>
                </a:lnTo>
                <a:lnTo>
                  <a:pt x="78457" y="388808"/>
                </a:lnTo>
                <a:lnTo>
                  <a:pt x="116857" y="409333"/>
                </a:lnTo>
                <a:lnTo>
                  <a:pt x="160020" y="416560"/>
                </a:lnTo>
                <a:lnTo>
                  <a:pt x="203623" y="409333"/>
                </a:lnTo>
                <a:lnTo>
                  <a:pt x="242146" y="388808"/>
                </a:lnTo>
                <a:lnTo>
                  <a:pt x="274320" y="356711"/>
                </a:lnTo>
                <a:lnTo>
                  <a:pt x="298873" y="314771"/>
                </a:lnTo>
                <a:lnTo>
                  <a:pt x="314536" y="264718"/>
                </a:lnTo>
                <a:lnTo>
                  <a:pt x="320039" y="208280"/>
                </a:lnTo>
                <a:lnTo>
                  <a:pt x="314536" y="151841"/>
                </a:lnTo>
                <a:lnTo>
                  <a:pt x="298873" y="101788"/>
                </a:lnTo>
                <a:lnTo>
                  <a:pt x="274319" y="59848"/>
                </a:lnTo>
                <a:lnTo>
                  <a:pt x="242146" y="27751"/>
                </a:lnTo>
                <a:lnTo>
                  <a:pt x="203623" y="7226"/>
                </a:lnTo>
                <a:lnTo>
                  <a:pt x="16002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52657" y="1358117"/>
            <a:ext cx="290577" cy="356858"/>
          </a:xfrm>
          <a:custGeom>
            <a:avLst/>
            <a:gdLst/>
            <a:ahLst/>
            <a:cxnLst/>
            <a:rect l="l" t="t" r="r" b="b"/>
            <a:pathLst>
              <a:path w="320040" h="416560">
                <a:moveTo>
                  <a:pt x="160020" y="0"/>
                </a:moveTo>
                <a:lnTo>
                  <a:pt x="203623" y="7226"/>
                </a:lnTo>
                <a:lnTo>
                  <a:pt x="242146" y="27751"/>
                </a:lnTo>
                <a:lnTo>
                  <a:pt x="274319" y="59848"/>
                </a:lnTo>
                <a:lnTo>
                  <a:pt x="298873" y="101788"/>
                </a:lnTo>
                <a:lnTo>
                  <a:pt x="314536" y="151841"/>
                </a:lnTo>
                <a:lnTo>
                  <a:pt x="320039" y="208280"/>
                </a:lnTo>
                <a:lnTo>
                  <a:pt x="314536" y="264718"/>
                </a:lnTo>
                <a:lnTo>
                  <a:pt x="298873" y="314771"/>
                </a:lnTo>
                <a:lnTo>
                  <a:pt x="274320" y="356711"/>
                </a:lnTo>
                <a:lnTo>
                  <a:pt x="242146" y="388808"/>
                </a:lnTo>
                <a:lnTo>
                  <a:pt x="203623" y="409333"/>
                </a:lnTo>
                <a:lnTo>
                  <a:pt x="160020" y="416560"/>
                </a:lnTo>
                <a:lnTo>
                  <a:pt x="116857" y="409333"/>
                </a:lnTo>
                <a:lnTo>
                  <a:pt x="78457" y="388808"/>
                </a:lnTo>
                <a:lnTo>
                  <a:pt x="46196" y="356711"/>
                </a:lnTo>
                <a:lnTo>
                  <a:pt x="21448" y="314771"/>
                </a:lnTo>
                <a:lnTo>
                  <a:pt x="5591" y="264718"/>
                </a:lnTo>
                <a:lnTo>
                  <a:pt x="0" y="208280"/>
                </a:lnTo>
                <a:lnTo>
                  <a:pt x="5591" y="151841"/>
                </a:lnTo>
                <a:lnTo>
                  <a:pt x="21448" y="101788"/>
                </a:lnTo>
                <a:lnTo>
                  <a:pt x="46196" y="59848"/>
                </a:lnTo>
                <a:lnTo>
                  <a:pt x="78457" y="27751"/>
                </a:lnTo>
                <a:lnTo>
                  <a:pt x="116857" y="7226"/>
                </a:lnTo>
                <a:lnTo>
                  <a:pt x="16002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2"/>
          <p:cNvSpPr/>
          <p:nvPr/>
        </p:nvSpPr>
        <p:spPr>
          <a:xfrm>
            <a:off x="6204744" y="1810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3"/>
          <p:cNvSpPr/>
          <p:nvPr/>
        </p:nvSpPr>
        <p:spPr>
          <a:xfrm>
            <a:off x="8819940" y="50202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 txBox="1"/>
          <p:nvPr/>
        </p:nvSpPr>
        <p:spPr>
          <a:xfrm>
            <a:off x="6838077" y="2434741"/>
            <a:ext cx="140388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Inspeksi untuk  memastikan  </a:t>
            </a:r>
            <a:r>
              <a:rPr sz="1400" spc="-10" dirty="0">
                <a:latin typeface="Arial"/>
                <a:cs typeface="Arial"/>
              </a:rPr>
              <a:t>kepatuhan  pengguna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thdp  peraturan </a:t>
            </a:r>
            <a:r>
              <a:rPr sz="1400" dirty="0">
                <a:latin typeface="Arial"/>
                <a:cs typeface="Arial"/>
              </a:rPr>
              <a:t>/  </a:t>
            </a:r>
            <a:r>
              <a:rPr sz="1400" spc="-5" dirty="0">
                <a:latin typeface="Arial"/>
                <a:cs typeface="Arial"/>
              </a:rPr>
              <a:t>ketentuan  </a:t>
            </a:r>
            <a:r>
              <a:rPr sz="1400" spc="-10" dirty="0">
                <a:latin typeface="Arial"/>
                <a:cs typeface="Arial"/>
              </a:rPr>
              <a:t>keselamatan  </a:t>
            </a:r>
            <a:r>
              <a:rPr sz="1400" spc="-5" dirty="0">
                <a:latin typeface="Arial"/>
                <a:cs typeface="Arial"/>
              </a:rPr>
              <a:t>sesuai </a:t>
            </a:r>
            <a:r>
              <a:rPr sz="1400" spc="-10" dirty="0">
                <a:latin typeface="Arial"/>
                <a:cs typeface="Arial"/>
              </a:rPr>
              <a:t>dgn </a:t>
            </a:r>
            <a:r>
              <a:rPr sz="1400" spc="-5" dirty="0">
                <a:latin typeface="Arial"/>
                <a:cs typeface="Arial"/>
              </a:rPr>
              <a:t>izin  </a:t>
            </a:r>
            <a:r>
              <a:rPr sz="1400" dirty="0">
                <a:latin typeface="Arial"/>
                <a:cs typeface="Arial"/>
              </a:rPr>
              <a:t>yg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diberikan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217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105" dirty="0">
                <a:cs typeface="Lucida Sans"/>
              </a:rPr>
              <a:t>PENEGAKAN</a:t>
            </a:r>
            <a:r>
              <a:rPr lang="en-GB" spc="-80" dirty="0">
                <a:cs typeface="Lucida Sans"/>
              </a:rPr>
              <a:t> </a:t>
            </a:r>
            <a:r>
              <a:rPr lang="en-GB" spc="45" dirty="0">
                <a:cs typeface="Lucida Sans"/>
              </a:rPr>
              <a:t>HUKUM</a:t>
            </a:r>
            <a:endParaRPr lang="en-GB" dirty="0"/>
          </a:p>
        </p:txBody>
      </p:sp>
      <p:sp>
        <p:nvSpPr>
          <p:cNvPr id="3" name="object 2"/>
          <p:cNvSpPr txBox="1"/>
          <p:nvPr/>
        </p:nvSpPr>
        <p:spPr>
          <a:xfrm>
            <a:off x="396058" y="1557026"/>
            <a:ext cx="7974330" cy="4756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sz="2800" spc="6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Peringatan </a:t>
            </a:r>
            <a:r>
              <a:rPr sz="2800" spc="3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tertulis </a:t>
            </a:r>
            <a:r>
              <a:rPr sz="2800" i="1" spc="80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(Written</a:t>
            </a:r>
            <a:r>
              <a:rPr sz="2800" i="1" spc="-114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800" i="1" spc="55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warnings)</a:t>
            </a:r>
            <a:endParaRPr lang="en-GB" sz="2800" i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sz="2800" spc="11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UU </a:t>
            </a:r>
            <a:r>
              <a:rPr sz="2800" spc="2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Nomor </a:t>
            </a:r>
            <a:r>
              <a:rPr sz="2800" spc="5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10 </a:t>
            </a:r>
            <a:r>
              <a:rPr sz="2800" spc="-55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Tahun </a:t>
            </a:r>
            <a:r>
              <a:rPr sz="28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1997 </a:t>
            </a:r>
            <a:r>
              <a:rPr sz="2800" spc="35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tidak</a:t>
            </a:r>
            <a:r>
              <a:rPr lang="en-GB" sz="2800" spc="35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800" spc="6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memberikan</a:t>
            </a:r>
            <a:r>
              <a:rPr lang="en-GB" sz="2800" spc="6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800" spc="10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wewenang</a:t>
            </a:r>
            <a:r>
              <a:rPr sz="2800" spc="1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800" spc="6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kepada </a:t>
            </a:r>
            <a:r>
              <a:rPr sz="2800" spc="12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Bapeten </a:t>
            </a:r>
            <a:r>
              <a:rPr sz="2800" spc="25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untuk  </a:t>
            </a:r>
            <a:r>
              <a:rPr sz="2800" spc="55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menjatuhkan</a:t>
            </a:r>
            <a:r>
              <a:rPr sz="2800" spc="-85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800" spc="75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denda</a:t>
            </a:r>
            <a:endParaRPr lang="en-GB" sz="2800" spc="75" dirty="0">
              <a:solidFill>
                <a:schemeClr val="accent1">
                  <a:lumMod val="50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Hukuman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denda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GB" sz="2800" i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(fines or monetary penalties)</a:t>
            </a: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Modifikasi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,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pembekuan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,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atau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pencabutan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GB" sz="2800" i="1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izin</a:t>
            </a:r>
            <a:r>
              <a:rPr lang="en-GB" sz="2800" i="1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GB" sz="2800" i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(modification, suspension, or revocation of the authorization)</a:t>
            </a: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Penuntutan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dan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hukuman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pidana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GB" sz="2800" i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(prosecution and criminal penalties)</a:t>
            </a:r>
            <a:endParaRPr sz="2800" i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61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1" spc="90" dirty="0">
                <a:latin typeface="Lucida Sans"/>
                <a:cs typeface="Lucida Sans"/>
              </a:rPr>
              <a:t>Enforcement</a:t>
            </a:r>
            <a:r>
              <a:rPr lang="en-GB" sz="4000" b="1" i="1" spc="-45" dirty="0">
                <a:latin typeface="Lucida Sans"/>
                <a:cs typeface="Lucida Sans"/>
              </a:rPr>
              <a:t> </a:t>
            </a:r>
            <a:r>
              <a:rPr lang="en-GB" sz="4000" b="1" i="1" spc="15" dirty="0">
                <a:latin typeface="Lucida Sans"/>
                <a:cs typeface="Lucida Sans"/>
              </a:rPr>
              <a:t>Actions</a:t>
            </a:r>
            <a:endParaRPr lang="en-GB" sz="4000" b="1" i="1" dirty="0"/>
          </a:p>
        </p:txBody>
      </p:sp>
      <p:sp>
        <p:nvSpPr>
          <p:cNvPr id="4" name="object 3"/>
          <p:cNvSpPr/>
          <p:nvPr/>
        </p:nvSpPr>
        <p:spPr>
          <a:xfrm>
            <a:off x="353947" y="1432259"/>
            <a:ext cx="5587979" cy="1479740"/>
          </a:xfrm>
          <a:custGeom>
            <a:avLst/>
            <a:gdLst/>
            <a:ahLst/>
            <a:cxnLst/>
            <a:rect l="l" t="t" r="r" b="b"/>
            <a:pathLst>
              <a:path w="6209030" h="1741170">
                <a:moveTo>
                  <a:pt x="0" y="0"/>
                </a:moveTo>
                <a:lnTo>
                  <a:pt x="6209030" y="0"/>
                </a:lnTo>
                <a:lnTo>
                  <a:pt x="6209030" y="1741170"/>
                </a:lnTo>
                <a:lnTo>
                  <a:pt x="0" y="1741170"/>
                </a:lnTo>
                <a:lnTo>
                  <a:pt x="0" y="0"/>
                </a:lnTo>
                <a:close/>
              </a:path>
            </a:pathLst>
          </a:custGeom>
          <a:ln w="190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" name="object 4"/>
          <p:cNvSpPr txBox="1"/>
          <p:nvPr/>
        </p:nvSpPr>
        <p:spPr>
          <a:xfrm>
            <a:off x="435098" y="1472194"/>
            <a:ext cx="54245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1382395" algn="l"/>
                <a:tab pos="2324735" algn="l"/>
                <a:tab pos="2842895" algn="l"/>
                <a:tab pos="4342130" algn="l"/>
                <a:tab pos="4871085" algn="l"/>
              </a:tabLst>
            </a:pPr>
            <a:r>
              <a:rPr sz="1600" spc="10" dirty="0">
                <a:solidFill>
                  <a:srgbClr val="CC0000"/>
                </a:solidFill>
                <a:latin typeface="Lucida Sans"/>
                <a:cs typeface="Lucida Sans"/>
              </a:rPr>
              <a:t>P</a:t>
            </a:r>
            <a:r>
              <a:rPr sz="1600" spc="90" dirty="0">
                <a:solidFill>
                  <a:srgbClr val="CC0000"/>
                </a:solidFill>
                <a:latin typeface="Lucida Sans"/>
                <a:cs typeface="Lucida Sans"/>
              </a:rPr>
              <a:t>e</a:t>
            </a:r>
            <a:r>
              <a:rPr sz="1600" spc="-15" dirty="0">
                <a:solidFill>
                  <a:srgbClr val="CC0000"/>
                </a:solidFill>
                <a:latin typeface="Lucida Sans"/>
                <a:cs typeface="Lucida Sans"/>
              </a:rPr>
              <a:t>r</a:t>
            </a:r>
            <a:r>
              <a:rPr sz="1600" spc="-5" dirty="0">
                <a:solidFill>
                  <a:srgbClr val="CC0000"/>
                </a:solidFill>
                <a:latin typeface="Lucida Sans"/>
                <a:cs typeface="Lucida Sans"/>
              </a:rPr>
              <a:t>i</a:t>
            </a:r>
            <a:r>
              <a:rPr sz="1600" spc="15" dirty="0">
                <a:solidFill>
                  <a:srgbClr val="CC0000"/>
                </a:solidFill>
                <a:latin typeface="Lucida Sans"/>
                <a:cs typeface="Lucida Sans"/>
              </a:rPr>
              <a:t>ng</a:t>
            </a:r>
            <a:r>
              <a:rPr sz="1600" spc="100" dirty="0">
                <a:solidFill>
                  <a:srgbClr val="CC0000"/>
                </a:solidFill>
                <a:latin typeface="Lucida Sans"/>
                <a:cs typeface="Lucida Sans"/>
              </a:rPr>
              <a:t>a</a:t>
            </a:r>
            <a:r>
              <a:rPr sz="1600" spc="30" dirty="0">
                <a:solidFill>
                  <a:srgbClr val="CC0000"/>
                </a:solidFill>
                <a:latin typeface="Lucida Sans"/>
                <a:cs typeface="Lucida Sans"/>
              </a:rPr>
              <a:t>t</a:t>
            </a:r>
            <a:r>
              <a:rPr sz="1600" spc="100" dirty="0">
                <a:solidFill>
                  <a:srgbClr val="CC0000"/>
                </a:solidFill>
                <a:latin typeface="Lucida Sans"/>
                <a:cs typeface="Lucida Sans"/>
              </a:rPr>
              <a:t>a</a:t>
            </a:r>
            <a:r>
              <a:rPr sz="1600" spc="20" dirty="0">
                <a:solidFill>
                  <a:srgbClr val="CC0000"/>
                </a:solidFill>
                <a:latin typeface="Lucida Sans"/>
                <a:cs typeface="Lucida Sans"/>
              </a:rPr>
              <a:t>n</a:t>
            </a:r>
            <a:r>
              <a:rPr sz="1600" dirty="0">
                <a:solidFill>
                  <a:srgbClr val="CC0000"/>
                </a:solidFill>
                <a:latin typeface="Lucida Sans"/>
                <a:cs typeface="Lucida Sans"/>
              </a:rPr>
              <a:t>	</a:t>
            </a:r>
            <a:r>
              <a:rPr sz="1600" spc="30" dirty="0">
                <a:solidFill>
                  <a:srgbClr val="CC0000"/>
                </a:solidFill>
                <a:latin typeface="Lucida Sans"/>
                <a:cs typeface="Lucida Sans"/>
              </a:rPr>
              <a:t>t</a:t>
            </a:r>
            <a:r>
              <a:rPr sz="1600" spc="90" dirty="0">
                <a:solidFill>
                  <a:srgbClr val="CC0000"/>
                </a:solidFill>
                <a:latin typeface="Lucida Sans"/>
                <a:cs typeface="Lucida Sans"/>
              </a:rPr>
              <a:t>e</a:t>
            </a:r>
            <a:r>
              <a:rPr sz="1600" spc="5" dirty="0">
                <a:solidFill>
                  <a:srgbClr val="CC0000"/>
                </a:solidFill>
                <a:latin typeface="Lucida Sans"/>
                <a:cs typeface="Lucida Sans"/>
              </a:rPr>
              <a:t>r</a:t>
            </a:r>
            <a:r>
              <a:rPr sz="1600" spc="20" dirty="0">
                <a:solidFill>
                  <a:srgbClr val="CC0000"/>
                </a:solidFill>
                <a:latin typeface="Lucida Sans"/>
                <a:cs typeface="Lucida Sans"/>
              </a:rPr>
              <a:t>t</a:t>
            </a:r>
            <a:r>
              <a:rPr sz="1600" spc="-5" dirty="0">
                <a:solidFill>
                  <a:srgbClr val="CC0000"/>
                </a:solidFill>
                <a:latin typeface="Lucida Sans"/>
                <a:cs typeface="Lucida Sans"/>
              </a:rPr>
              <a:t>u</a:t>
            </a:r>
            <a:r>
              <a:rPr sz="1600" spc="5" dirty="0">
                <a:solidFill>
                  <a:srgbClr val="CC0000"/>
                </a:solidFill>
                <a:latin typeface="Lucida Sans"/>
                <a:cs typeface="Lucida Sans"/>
              </a:rPr>
              <a:t>l</a:t>
            </a:r>
            <a:r>
              <a:rPr sz="1600" spc="-5" dirty="0">
                <a:solidFill>
                  <a:srgbClr val="CC0000"/>
                </a:solidFill>
                <a:latin typeface="Lucida Sans"/>
                <a:cs typeface="Lucida Sans"/>
              </a:rPr>
              <a:t>i</a:t>
            </a:r>
            <a:r>
              <a:rPr sz="1600" dirty="0">
                <a:solidFill>
                  <a:srgbClr val="CC0000"/>
                </a:solidFill>
                <a:latin typeface="Lucida Sans"/>
                <a:cs typeface="Lucida Sans"/>
              </a:rPr>
              <a:t>s	</a:t>
            </a:r>
            <a:r>
              <a:rPr sz="1600" spc="-5" dirty="0">
                <a:latin typeface="Georgia"/>
                <a:cs typeface="Georgia"/>
              </a:rPr>
              <a:t>d</a:t>
            </a:r>
            <a:r>
              <a:rPr sz="1600" spc="10" dirty="0">
                <a:latin typeface="Georgia"/>
                <a:cs typeface="Georgia"/>
              </a:rPr>
              <a:t>a</a:t>
            </a:r>
            <a:r>
              <a:rPr sz="1600" dirty="0">
                <a:latin typeface="Georgia"/>
                <a:cs typeface="Georgia"/>
              </a:rPr>
              <a:t>n	</a:t>
            </a:r>
            <a:r>
              <a:rPr sz="1600" dirty="0">
                <a:solidFill>
                  <a:srgbClr val="CC0000"/>
                </a:solidFill>
                <a:latin typeface="Lucida Sans"/>
                <a:cs typeface="Lucida Sans"/>
              </a:rPr>
              <a:t>p</a:t>
            </a:r>
            <a:r>
              <a:rPr sz="1600" spc="90" dirty="0">
                <a:solidFill>
                  <a:srgbClr val="CC0000"/>
                </a:solidFill>
                <a:latin typeface="Lucida Sans"/>
                <a:cs typeface="Lucida Sans"/>
              </a:rPr>
              <a:t>e</a:t>
            </a:r>
            <a:r>
              <a:rPr sz="1600" spc="65" dirty="0">
                <a:solidFill>
                  <a:srgbClr val="CC0000"/>
                </a:solidFill>
                <a:latin typeface="Lucida Sans"/>
                <a:cs typeface="Lucida Sans"/>
              </a:rPr>
              <a:t>m</a:t>
            </a:r>
            <a:r>
              <a:rPr sz="1600" dirty="0">
                <a:solidFill>
                  <a:srgbClr val="CC0000"/>
                </a:solidFill>
                <a:latin typeface="Lucida Sans"/>
                <a:cs typeface="Lucida Sans"/>
              </a:rPr>
              <a:t>b</a:t>
            </a:r>
            <a:r>
              <a:rPr sz="1600" spc="100" dirty="0">
                <a:solidFill>
                  <a:srgbClr val="CC0000"/>
                </a:solidFill>
                <a:latin typeface="Lucida Sans"/>
                <a:cs typeface="Lucida Sans"/>
              </a:rPr>
              <a:t>e</a:t>
            </a:r>
            <a:r>
              <a:rPr sz="1600" spc="-75" dirty="0">
                <a:solidFill>
                  <a:srgbClr val="CC0000"/>
                </a:solidFill>
                <a:latin typeface="Lucida Sans"/>
                <a:cs typeface="Lucida Sans"/>
              </a:rPr>
              <a:t>k</a:t>
            </a:r>
            <a:r>
              <a:rPr sz="1600" spc="60" dirty="0">
                <a:solidFill>
                  <a:srgbClr val="CC0000"/>
                </a:solidFill>
                <a:latin typeface="Lucida Sans"/>
                <a:cs typeface="Lucida Sans"/>
              </a:rPr>
              <a:t>ua</a:t>
            </a:r>
            <a:r>
              <a:rPr sz="1600" spc="20" dirty="0">
                <a:solidFill>
                  <a:srgbClr val="CC0000"/>
                </a:solidFill>
                <a:latin typeface="Lucida Sans"/>
                <a:cs typeface="Lucida Sans"/>
              </a:rPr>
              <a:t>n</a:t>
            </a:r>
            <a:r>
              <a:rPr sz="1600" dirty="0">
                <a:solidFill>
                  <a:srgbClr val="CC0000"/>
                </a:solidFill>
                <a:latin typeface="Lucida Sans"/>
                <a:cs typeface="Lucida Sans"/>
              </a:rPr>
              <a:t>	</a:t>
            </a:r>
            <a:r>
              <a:rPr sz="1600" spc="-45" dirty="0" err="1">
                <a:solidFill>
                  <a:srgbClr val="CC0000"/>
                </a:solidFill>
                <a:latin typeface="Lucida Sans"/>
                <a:cs typeface="Lucida Sans"/>
              </a:rPr>
              <a:t>i</a:t>
            </a:r>
            <a:r>
              <a:rPr sz="1600" spc="-75" dirty="0" err="1">
                <a:solidFill>
                  <a:srgbClr val="CC0000"/>
                </a:solidFill>
                <a:latin typeface="Lucida Sans"/>
                <a:cs typeface="Lucida Sans"/>
              </a:rPr>
              <a:t>z</a:t>
            </a:r>
            <a:r>
              <a:rPr sz="1600" spc="-20" dirty="0" err="1">
                <a:solidFill>
                  <a:srgbClr val="CC0000"/>
                </a:solidFill>
                <a:latin typeface="Lucida Sans"/>
                <a:cs typeface="Lucida Sans"/>
              </a:rPr>
              <a:t>i</a:t>
            </a:r>
            <a:r>
              <a:rPr sz="1600" spc="20" dirty="0" err="1">
                <a:solidFill>
                  <a:srgbClr val="CC0000"/>
                </a:solidFill>
                <a:latin typeface="Lucida Sans"/>
                <a:cs typeface="Lucida Sans"/>
              </a:rPr>
              <a:t>n</a:t>
            </a:r>
            <a:r>
              <a:rPr lang="en-GB" sz="1600" dirty="0">
                <a:solidFill>
                  <a:srgbClr val="CC0000"/>
                </a:solidFill>
                <a:latin typeface="Lucida Sans"/>
                <a:cs typeface="Lucida Sans"/>
              </a:rPr>
              <a:t> </a:t>
            </a:r>
            <a:r>
              <a:rPr sz="1600" spc="-10" dirty="0" err="1">
                <a:latin typeface="Georgia"/>
                <a:cs typeface="Georgia"/>
              </a:rPr>
              <a:t>m</a:t>
            </a:r>
            <a:r>
              <a:rPr sz="1600" spc="5" dirty="0" err="1">
                <a:latin typeface="Georgia"/>
                <a:cs typeface="Georgia"/>
              </a:rPr>
              <a:t>e</a:t>
            </a:r>
            <a:r>
              <a:rPr sz="1600" spc="-10" dirty="0" err="1">
                <a:latin typeface="Georgia"/>
                <a:cs typeface="Georgia"/>
              </a:rPr>
              <a:t>ru</a:t>
            </a:r>
            <a:r>
              <a:rPr sz="1600" spc="10" dirty="0" err="1">
                <a:latin typeface="Georgia"/>
                <a:cs typeface="Georgia"/>
              </a:rPr>
              <a:t>p</a:t>
            </a:r>
            <a:r>
              <a:rPr sz="1600" dirty="0" err="1">
                <a:latin typeface="Georgia"/>
                <a:cs typeface="Georgia"/>
              </a:rPr>
              <a:t>a</a:t>
            </a:r>
            <a:r>
              <a:rPr sz="1600" spc="-5" dirty="0" err="1">
                <a:latin typeface="Georgia"/>
                <a:cs typeface="Georgia"/>
              </a:rPr>
              <a:t>k</a:t>
            </a:r>
            <a:r>
              <a:rPr sz="1600" dirty="0" err="1">
                <a:latin typeface="Georgia"/>
                <a:cs typeface="Georgia"/>
              </a:rPr>
              <a:t>an</a:t>
            </a:r>
            <a:r>
              <a:rPr sz="1600" dirty="0">
                <a:latin typeface="Georgia"/>
                <a:cs typeface="Georgia"/>
              </a:rPr>
              <a:t>  </a:t>
            </a:r>
            <a:r>
              <a:rPr sz="1600" spc="-5" dirty="0">
                <a:latin typeface="Georgia"/>
                <a:cs typeface="Georgia"/>
              </a:rPr>
              <a:t>tindakan </a:t>
            </a:r>
            <a:r>
              <a:rPr sz="1600" dirty="0">
                <a:latin typeface="Georgia"/>
                <a:cs typeface="Georgia"/>
              </a:rPr>
              <a:t>yang paling </a:t>
            </a:r>
            <a:r>
              <a:rPr sz="1600" spc="-5" dirty="0">
                <a:latin typeface="Georgia"/>
                <a:cs typeface="Georgia"/>
              </a:rPr>
              <a:t>sering</a:t>
            </a:r>
            <a:r>
              <a:rPr sz="1600" spc="-55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dilakukan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763130" y="1928745"/>
            <a:ext cx="72579" cy="741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2140"/>
              </a:lnSpc>
            </a:pPr>
            <a:r>
              <a:rPr sz="1600" dirty="0"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1004297" y="1938459"/>
            <a:ext cx="485305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1416050" algn="l"/>
                <a:tab pos="2014855" algn="l"/>
                <a:tab pos="3529965" algn="l"/>
                <a:tab pos="4354830" algn="l"/>
              </a:tabLst>
            </a:pPr>
            <a:r>
              <a:rPr sz="1600" spc="40" dirty="0">
                <a:latin typeface="Lucida Sans"/>
                <a:cs typeface="Lucida Sans"/>
              </a:rPr>
              <a:t>Pembekuan </a:t>
            </a:r>
            <a:r>
              <a:rPr sz="1600" spc="-30" dirty="0">
                <a:latin typeface="Lucida Sans"/>
                <a:cs typeface="Lucida Sans"/>
              </a:rPr>
              <a:t>izin </a:t>
            </a:r>
            <a:r>
              <a:rPr sz="1600" spc="25" dirty="0">
                <a:latin typeface="Lucida Sans"/>
                <a:cs typeface="Lucida Sans"/>
              </a:rPr>
              <a:t>reaktor triga bandung  </a:t>
            </a:r>
            <a:r>
              <a:rPr sz="1600" spc="40" dirty="0">
                <a:latin typeface="Lucida Sans"/>
                <a:cs typeface="Lucida Sans"/>
              </a:rPr>
              <a:t>Pembekuan </a:t>
            </a:r>
            <a:r>
              <a:rPr sz="1600" spc="-30" dirty="0">
                <a:latin typeface="Lucida Sans"/>
                <a:cs typeface="Lucida Sans"/>
              </a:rPr>
              <a:t>izin </a:t>
            </a:r>
            <a:r>
              <a:rPr sz="1600" spc="-60" dirty="0">
                <a:latin typeface="Lucida Sans"/>
                <a:cs typeface="Lucida Sans"/>
              </a:rPr>
              <a:t>PT. </a:t>
            </a:r>
            <a:r>
              <a:rPr sz="1600" spc="15" dirty="0">
                <a:latin typeface="Lucida Sans"/>
                <a:cs typeface="Lucida Sans"/>
              </a:rPr>
              <a:t>INUKI </a:t>
            </a:r>
            <a:r>
              <a:rPr sz="1600" spc="-15" dirty="0">
                <a:latin typeface="Lucida Sans"/>
                <a:cs typeface="Lucida Sans"/>
              </a:rPr>
              <a:t>(PT. </a:t>
            </a:r>
            <a:r>
              <a:rPr sz="1600" spc="45" dirty="0">
                <a:latin typeface="Lucida Sans"/>
                <a:cs typeface="Lucida Sans"/>
              </a:rPr>
              <a:t>BATEK)  </a:t>
            </a:r>
            <a:r>
              <a:rPr sz="1600" dirty="0">
                <a:latin typeface="Lucida Sans"/>
                <a:cs typeface="Lucida Sans"/>
              </a:rPr>
              <a:t>p</a:t>
            </a:r>
            <a:r>
              <a:rPr sz="1600" spc="100" dirty="0">
                <a:latin typeface="Lucida Sans"/>
                <a:cs typeface="Lucida Sans"/>
              </a:rPr>
              <a:t>e</a:t>
            </a:r>
            <a:r>
              <a:rPr sz="1600" dirty="0">
                <a:latin typeface="Lucida Sans"/>
                <a:cs typeface="Lucida Sans"/>
              </a:rPr>
              <a:t>rin</a:t>
            </a:r>
            <a:r>
              <a:rPr sz="1600" spc="-5" dirty="0">
                <a:latin typeface="Lucida Sans"/>
                <a:cs typeface="Lucida Sans"/>
              </a:rPr>
              <a:t>g</a:t>
            </a:r>
            <a:r>
              <a:rPr sz="1600" spc="110" dirty="0">
                <a:latin typeface="Lucida Sans"/>
                <a:cs typeface="Lucida Sans"/>
              </a:rPr>
              <a:t>a</a:t>
            </a:r>
            <a:r>
              <a:rPr sz="1600" spc="20" dirty="0">
                <a:latin typeface="Lucida Sans"/>
                <a:cs typeface="Lucida Sans"/>
              </a:rPr>
              <a:t>t</a:t>
            </a:r>
            <a:r>
              <a:rPr sz="1600" spc="110" dirty="0">
                <a:latin typeface="Lucida Sans"/>
                <a:cs typeface="Lucida Sans"/>
              </a:rPr>
              <a:t>a</a:t>
            </a:r>
            <a:r>
              <a:rPr sz="1600" spc="20" dirty="0">
                <a:latin typeface="Lucida Sans"/>
                <a:cs typeface="Lucida Sans"/>
              </a:rPr>
              <a:t>n</a:t>
            </a:r>
            <a:r>
              <a:rPr sz="1600" dirty="0">
                <a:latin typeface="Lucida Sans"/>
                <a:cs typeface="Lucida Sans"/>
              </a:rPr>
              <a:t>	d</a:t>
            </a:r>
            <a:r>
              <a:rPr sz="1600" spc="110" dirty="0">
                <a:latin typeface="Lucida Sans"/>
                <a:cs typeface="Lucida Sans"/>
              </a:rPr>
              <a:t>a</a:t>
            </a:r>
            <a:r>
              <a:rPr sz="1600" spc="20" dirty="0">
                <a:latin typeface="Lucida Sans"/>
                <a:cs typeface="Lucida Sans"/>
              </a:rPr>
              <a:t>n</a:t>
            </a:r>
            <a:r>
              <a:rPr sz="1600" dirty="0">
                <a:latin typeface="Lucida Sans"/>
                <a:cs typeface="Lucida Sans"/>
              </a:rPr>
              <a:t>	</a:t>
            </a:r>
            <a:r>
              <a:rPr sz="1600" dirty="0" err="1">
                <a:latin typeface="Lucida Sans"/>
                <a:cs typeface="Lucida Sans"/>
              </a:rPr>
              <a:t>p</a:t>
            </a:r>
            <a:r>
              <a:rPr sz="1600" spc="90" dirty="0" err="1">
                <a:latin typeface="Lucida Sans"/>
                <a:cs typeface="Lucida Sans"/>
              </a:rPr>
              <a:t>e</a:t>
            </a:r>
            <a:r>
              <a:rPr sz="1600" spc="65" dirty="0" err="1">
                <a:latin typeface="Lucida Sans"/>
                <a:cs typeface="Lucida Sans"/>
              </a:rPr>
              <a:t>m</a:t>
            </a:r>
            <a:r>
              <a:rPr sz="1600" dirty="0" err="1">
                <a:latin typeface="Lucida Sans"/>
                <a:cs typeface="Lucida Sans"/>
              </a:rPr>
              <a:t>b</a:t>
            </a:r>
            <a:r>
              <a:rPr sz="1600" spc="100" dirty="0" err="1">
                <a:latin typeface="Lucida Sans"/>
                <a:cs typeface="Lucida Sans"/>
              </a:rPr>
              <a:t>e</a:t>
            </a:r>
            <a:r>
              <a:rPr sz="1600" spc="-75" dirty="0" err="1">
                <a:latin typeface="Lucida Sans"/>
                <a:cs typeface="Lucida Sans"/>
              </a:rPr>
              <a:t>k</a:t>
            </a:r>
            <a:r>
              <a:rPr sz="1600" spc="60" dirty="0" err="1">
                <a:latin typeface="Lucida Sans"/>
                <a:cs typeface="Lucida Sans"/>
              </a:rPr>
              <a:t>ua</a:t>
            </a:r>
            <a:r>
              <a:rPr sz="1600" spc="20" dirty="0" err="1">
                <a:latin typeface="Lucida Sans"/>
                <a:cs typeface="Lucida Sans"/>
              </a:rPr>
              <a:t>n</a:t>
            </a:r>
            <a:r>
              <a:rPr lang="en-GB" sz="1600" dirty="0">
                <a:latin typeface="Lucida Sans"/>
                <a:cs typeface="Lucida Sans"/>
              </a:rPr>
              <a:t> </a:t>
            </a:r>
            <a:r>
              <a:rPr sz="1600" spc="15" dirty="0" err="1">
                <a:latin typeface="Lucida Sans"/>
                <a:cs typeface="Lucida Sans"/>
              </a:rPr>
              <a:t>u</a:t>
            </a:r>
            <a:r>
              <a:rPr sz="1600" spc="5" dirty="0" err="1">
                <a:latin typeface="Lucida Sans"/>
                <a:cs typeface="Lucida Sans"/>
              </a:rPr>
              <a:t>n</a:t>
            </a:r>
            <a:r>
              <a:rPr sz="1600" spc="30" dirty="0" err="1">
                <a:latin typeface="Lucida Sans"/>
                <a:cs typeface="Lucida Sans"/>
              </a:rPr>
              <a:t>t</a:t>
            </a:r>
            <a:r>
              <a:rPr sz="1600" dirty="0" err="1">
                <a:latin typeface="Lucida Sans"/>
                <a:cs typeface="Lucida Sans"/>
              </a:rPr>
              <a:t>u</a:t>
            </a:r>
            <a:r>
              <a:rPr sz="1600" spc="5" dirty="0" err="1">
                <a:latin typeface="Lucida Sans"/>
                <a:cs typeface="Lucida Sans"/>
              </a:rPr>
              <a:t>k</a:t>
            </a:r>
            <a:r>
              <a:rPr lang="en-GB" sz="1600" dirty="0">
                <a:latin typeface="Lucida Sans"/>
                <a:cs typeface="Lucida Sans"/>
              </a:rPr>
              <a:t> </a:t>
            </a:r>
            <a:r>
              <a:rPr sz="1600" spc="10" dirty="0" err="1">
                <a:latin typeface="Lucida Sans"/>
                <a:cs typeface="Lucida Sans"/>
              </a:rPr>
              <a:t>s</a:t>
            </a:r>
            <a:r>
              <a:rPr sz="1600" spc="100" dirty="0" err="1">
                <a:latin typeface="Lucida Sans"/>
                <a:cs typeface="Lucida Sans"/>
              </a:rPr>
              <a:t>e</a:t>
            </a:r>
            <a:r>
              <a:rPr sz="1600" dirty="0" err="1">
                <a:latin typeface="Lucida Sans"/>
                <a:cs typeface="Lucida Sans"/>
              </a:rPr>
              <a:t>b</a:t>
            </a:r>
            <a:r>
              <a:rPr sz="1600" spc="100" dirty="0" err="1">
                <a:latin typeface="Lucida Sans"/>
                <a:cs typeface="Lucida Sans"/>
              </a:rPr>
              <a:t>a</a:t>
            </a:r>
            <a:r>
              <a:rPr sz="1600" spc="15" dirty="0" err="1">
                <a:latin typeface="Lucida Sans"/>
                <a:cs typeface="Lucida Sans"/>
              </a:rPr>
              <a:t>g</a:t>
            </a:r>
            <a:r>
              <a:rPr sz="1600" spc="-20" dirty="0" err="1">
                <a:latin typeface="Lucida Sans"/>
                <a:cs typeface="Lucida Sans"/>
              </a:rPr>
              <a:t>i</a:t>
            </a:r>
            <a:r>
              <a:rPr sz="1600" spc="100" dirty="0" err="1">
                <a:latin typeface="Lucida Sans"/>
                <a:cs typeface="Lucida Sans"/>
              </a:rPr>
              <a:t>a</a:t>
            </a:r>
            <a:r>
              <a:rPr sz="1600" spc="15" dirty="0" err="1">
                <a:latin typeface="Lucida Sans"/>
                <a:cs typeface="Lucida Sans"/>
              </a:rPr>
              <a:t>n</a:t>
            </a:r>
            <a:r>
              <a:rPr sz="1600" spc="15" dirty="0">
                <a:latin typeface="Lucida Sans"/>
                <a:cs typeface="Lucida Sans"/>
              </a:rPr>
              <a:t>  </a:t>
            </a:r>
            <a:r>
              <a:rPr sz="1600" spc="45" dirty="0">
                <a:latin typeface="Lucida Sans"/>
                <a:cs typeface="Lucida Sans"/>
              </a:rPr>
              <a:t>besar </a:t>
            </a:r>
            <a:r>
              <a:rPr sz="1600" spc="20" dirty="0">
                <a:latin typeface="Lucida Sans"/>
                <a:cs typeface="Lucida Sans"/>
              </a:rPr>
              <a:t>fasilitas</a:t>
            </a:r>
            <a:r>
              <a:rPr sz="1600" spc="-105" dirty="0">
                <a:latin typeface="Lucida Sans"/>
                <a:cs typeface="Lucida Sans"/>
              </a:rPr>
              <a:t> </a:t>
            </a:r>
            <a:r>
              <a:rPr sz="1600" spc="45" dirty="0">
                <a:latin typeface="Lucida Sans"/>
                <a:cs typeface="Lucida Sans"/>
              </a:rPr>
              <a:t>kesehatan</a:t>
            </a:r>
            <a:endParaRPr sz="1600" dirty="0">
              <a:latin typeface="Lucida Sans"/>
              <a:cs typeface="Lucida Sans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391251" y="4927361"/>
            <a:ext cx="209277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0" dirty="0">
                <a:solidFill>
                  <a:srgbClr val="BF0000"/>
                </a:solidFill>
                <a:latin typeface="Lucida Sans"/>
                <a:cs typeface="Lucida Sans"/>
              </a:rPr>
              <a:t>Fasilitas</a:t>
            </a:r>
            <a:r>
              <a:rPr spc="-80" dirty="0">
                <a:solidFill>
                  <a:srgbClr val="BF0000"/>
                </a:solidFill>
                <a:latin typeface="Lucida Sans"/>
                <a:cs typeface="Lucida Sans"/>
              </a:rPr>
              <a:t> </a:t>
            </a:r>
            <a:r>
              <a:rPr spc="15" dirty="0">
                <a:solidFill>
                  <a:srgbClr val="BF0000"/>
                </a:solidFill>
                <a:latin typeface="Lucida Sans"/>
                <a:cs typeface="Lucida Sans"/>
              </a:rPr>
              <a:t>Industri:</a:t>
            </a:r>
            <a:endParaRPr dirty="0">
              <a:latin typeface="Lucida Sans"/>
              <a:cs typeface="Lucida Sans"/>
            </a:endParaRPr>
          </a:p>
          <a:p>
            <a:pPr marL="166370" indent="-153670">
              <a:lnSpc>
                <a:spcPct val="100000"/>
              </a:lnSpc>
              <a:buSzPct val="90000"/>
              <a:buFont typeface="Arial"/>
              <a:buChar char="•"/>
              <a:tabLst>
                <a:tab pos="166370" algn="l"/>
              </a:tabLst>
            </a:pPr>
            <a:r>
              <a:rPr spc="-5" dirty="0">
                <a:latin typeface="Arial Narrow"/>
                <a:cs typeface="Arial Narrow"/>
              </a:rPr>
              <a:t>Surabaya </a:t>
            </a:r>
            <a:r>
              <a:rPr dirty="0">
                <a:latin typeface="Arial Narrow"/>
                <a:cs typeface="Arial Narrow"/>
              </a:rPr>
              <a:t>(1</a:t>
            </a:r>
            <a:r>
              <a:rPr spc="-45" dirty="0">
                <a:latin typeface="Arial Narrow"/>
                <a:cs typeface="Arial Narrow"/>
              </a:rPr>
              <a:t> </a:t>
            </a:r>
            <a:r>
              <a:rPr spc="-5" dirty="0">
                <a:latin typeface="Arial Narrow"/>
                <a:cs typeface="Arial Narrow"/>
              </a:rPr>
              <a:t>fasilitas)</a:t>
            </a:r>
            <a:endParaRPr dirty="0">
              <a:latin typeface="Arial Narrow"/>
              <a:cs typeface="Arial Narrow"/>
            </a:endParaRPr>
          </a:p>
          <a:p>
            <a:pPr marL="158750" indent="-146050">
              <a:lnSpc>
                <a:spcPct val="100000"/>
              </a:lnSpc>
              <a:buFont typeface="Arial"/>
              <a:buChar char="•"/>
              <a:tabLst>
                <a:tab pos="158750" algn="l"/>
              </a:tabLst>
            </a:pPr>
            <a:r>
              <a:rPr spc="-5" dirty="0">
                <a:latin typeface="Arial Narrow"/>
                <a:cs typeface="Arial Narrow"/>
              </a:rPr>
              <a:t>Kota Depok </a:t>
            </a:r>
            <a:r>
              <a:rPr dirty="0">
                <a:latin typeface="Arial Narrow"/>
                <a:cs typeface="Arial Narrow"/>
              </a:rPr>
              <a:t>(1</a:t>
            </a:r>
            <a:r>
              <a:rPr spc="-50" dirty="0">
                <a:latin typeface="Arial Narrow"/>
                <a:cs typeface="Arial Narrow"/>
              </a:rPr>
              <a:t> </a:t>
            </a:r>
            <a:r>
              <a:rPr spc="-5" dirty="0">
                <a:latin typeface="Arial Narrow"/>
                <a:cs typeface="Arial Narrow"/>
              </a:rPr>
              <a:t>fasilitas)</a:t>
            </a:r>
            <a:endParaRPr dirty="0">
              <a:latin typeface="Arial Narrow"/>
              <a:cs typeface="Arial Narrow"/>
            </a:endParaRPr>
          </a:p>
          <a:p>
            <a:pPr marL="158750" indent="-146050">
              <a:lnSpc>
                <a:spcPct val="100000"/>
              </a:lnSpc>
              <a:buFont typeface="Arial"/>
              <a:buChar char="•"/>
              <a:tabLst>
                <a:tab pos="158750" algn="l"/>
              </a:tabLst>
            </a:pPr>
            <a:r>
              <a:rPr spc="-5" dirty="0">
                <a:latin typeface="Arial Narrow"/>
                <a:cs typeface="Arial Narrow"/>
              </a:rPr>
              <a:t>Medan </a:t>
            </a:r>
            <a:r>
              <a:rPr dirty="0">
                <a:latin typeface="Arial Narrow"/>
                <a:cs typeface="Arial Narrow"/>
              </a:rPr>
              <a:t>(2</a:t>
            </a:r>
            <a:r>
              <a:rPr spc="-75" dirty="0">
                <a:latin typeface="Arial Narrow"/>
                <a:cs typeface="Arial Narrow"/>
              </a:rPr>
              <a:t> </a:t>
            </a:r>
            <a:r>
              <a:rPr spc="-5" dirty="0">
                <a:latin typeface="Arial Narrow"/>
                <a:cs typeface="Arial Narrow"/>
              </a:rPr>
              <a:t>fasilitas)</a:t>
            </a:r>
            <a:endParaRPr dirty="0">
              <a:latin typeface="Arial Narrow"/>
              <a:cs typeface="Arial Narrow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293370" y="3112400"/>
            <a:ext cx="2916859" cy="1645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4300"/>
              </a:lnSpc>
            </a:pPr>
            <a:r>
              <a:rPr lang="en-GB" sz="2000" b="1" spc="180" dirty="0" err="1">
                <a:solidFill>
                  <a:srgbClr val="0000FF"/>
                </a:solidFill>
                <a:latin typeface="Tahoma"/>
                <a:cs typeface="Tahoma"/>
              </a:rPr>
              <a:t>Penegakan</a:t>
            </a:r>
            <a:r>
              <a:rPr lang="en-GB" sz="2000" b="1" spc="18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lang="en-GB" sz="2000" b="1" spc="180" dirty="0" err="1">
                <a:solidFill>
                  <a:srgbClr val="0000FF"/>
                </a:solidFill>
                <a:latin typeface="Tahoma"/>
                <a:cs typeface="Tahoma"/>
              </a:rPr>
              <a:t>Hukum</a:t>
            </a:r>
            <a:r>
              <a:rPr lang="en-GB" sz="2000" b="1" spc="18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lang="en-GB" sz="2000" b="1" spc="180" dirty="0" err="1">
                <a:solidFill>
                  <a:srgbClr val="0000FF"/>
                </a:solidFill>
                <a:latin typeface="Tahoma"/>
                <a:cs typeface="Tahoma"/>
              </a:rPr>
              <a:t>Pidana</a:t>
            </a:r>
            <a:r>
              <a:rPr lang="en-GB" sz="2000" b="1" spc="180" dirty="0">
                <a:solidFill>
                  <a:srgbClr val="0000FF"/>
                </a:solidFill>
                <a:latin typeface="Tahoma"/>
                <a:cs typeface="Tahoma"/>
              </a:rPr>
              <a:t>: </a:t>
            </a:r>
            <a:endParaRPr dirty="0">
              <a:latin typeface="Lucida Sans"/>
              <a:cs typeface="Lucida Sans"/>
            </a:endParaRPr>
          </a:p>
          <a:p>
            <a:pPr marL="262890" indent="-179070">
              <a:lnSpc>
                <a:spcPct val="100000"/>
              </a:lnSpc>
              <a:spcBef>
                <a:spcPts val="320"/>
              </a:spcBef>
              <a:buSzPct val="120000"/>
              <a:buFont typeface="Arial"/>
              <a:buChar char="•"/>
              <a:tabLst>
                <a:tab pos="262890" algn="l"/>
              </a:tabLst>
            </a:pPr>
            <a:r>
              <a:rPr spc="-5" dirty="0">
                <a:latin typeface="Arial Narrow"/>
                <a:cs typeface="Arial Narrow"/>
              </a:rPr>
              <a:t>Surabaya </a:t>
            </a:r>
            <a:r>
              <a:rPr dirty="0">
                <a:latin typeface="Arial Narrow"/>
                <a:cs typeface="Arial Narrow"/>
              </a:rPr>
              <a:t>(2</a:t>
            </a:r>
            <a:r>
              <a:rPr spc="-50" dirty="0">
                <a:latin typeface="Arial Narrow"/>
                <a:cs typeface="Arial Narrow"/>
              </a:rPr>
              <a:t> </a:t>
            </a:r>
            <a:r>
              <a:rPr spc="-5" dirty="0">
                <a:latin typeface="Arial Narrow"/>
                <a:cs typeface="Arial Narrow"/>
              </a:rPr>
              <a:t>fasilitas)</a:t>
            </a:r>
            <a:endParaRPr dirty="0">
              <a:latin typeface="Arial Narrow"/>
              <a:cs typeface="Arial Narrow"/>
            </a:endParaRPr>
          </a:p>
          <a:p>
            <a:pPr marL="229870" indent="-146050">
              <a:lnSpc>
                <a:spcPct val="100000"/>
              </a:lnSpc>
              <a:spcBef>
                <a:spcPts val="80"/>
              </a:spcBef>
              <a:buFont typeface="Arial"/>
              <a:buChar char="•"/>
              <a:tabLst>
                <a:tab pos="229870" algn="l"/>
              </a:tabLst>
            </a:pPr>
            <a:r>
              <a:rPr dirty="0">
                <a:latin typeface="Arial Narrow"/>
                <a:cs typeface="Arial Narrow"/>
              </a:rPr>
              <a:t>Jakarta (2</a:t>
            </a:r>
            <a:r>
              <a:rPr spc="-80" dirty="0">
                <a:latin typeface="Arial Narrow"/>
                <a:cs typeface="Arial Narrow"/>
              </a:rPr>
              <a:t> </a:t>
            </a:r>
            <a:r>
              <a:rPr spc="-5" dirty="0">
                <a:latin typeface="Arial Narrow"/>
                <a:cs typeface="Arial Narrow"/>
              </a:rPr>
              <a:t>fasilitas)</a:t>
            </a:r>
            <a:endParaRPr dirty="0">
              <a:latin typeface="Arial Narrow"/>
              <a:cs typeface="Arial Narrow"/>
            </a:endParaRPr>
          </a:p>
          <a:p>
            <a:pPr marL="229870" indent="-146050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spc="-5" dirty="0">
                <a:latin typeface="Arial Narrow"/>
                <a:cs typeface="Arial Narrow"/>
              </a:rPr>
              <a:t>Batam </a:t>
            </a:r>
            <a:r>
              <a:rPr spc="5" dirty="0">
                <a:latin typeface="Arial Narrow"/>
                <a:cs typeface="Arial Narrow"/>
              </a:rPr>
              <a:t>(1</a:t>
            </a:r>
            <a:r>
              <a:rPr spc="-65" dirty="0">
                <a:latin typeface="Arial Narrow"/>
                <a:cs typeface="Arial Narrow"/>
              </a:rPr>
              <a:t> </a:t>
            </a:r>
            <a:r>
              <a:rPr spc="-5" dirty="0">
                <a:latin typeface="Arial Narrow"/>
                <a:cs typeface="Arial Narrow"/>
              </a:rPr>
              <a:t>fasilitas)</a:t>
            </a:r>
            <a:endParaRPr dirty="0">
              <a:latin typeface="Arial Narrow"/>
              <a:cs typeface="Arial Narrow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6370016" y="1246864"/>
            <a:ext cx="2648261" cy="1748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" name="object 10"/>
          <p:cNvSpPr/>
          <p:nvPr/>
        </p:nvSpPr>
        <p:spPr>
          <a:xfrm>
            <a:off x="6379683" y="3936331"/>
            <a:ext cx="2411666" cy="15024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" name="object 11"/>
          <p:cNvSpPr txBox="1"/>
          <p:nvPr/>
        </p:nvSpPr>
        <p:spPr>
          <a:xfrm>
            <a:off x="6449405" y="3063103"/>
            <a:ext cx="2198502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b="1" spc="80" dirty="0">
                <a:solidFill>
                  <a:srgbClr val="0000FF"/>
                </a:solidFill>
                <a:latin typeface="Tahoma"/>
                <a:cs typeface="Tahoma"/>
              </a:rPr>
              <a:t>Investigasi</a:t>
            </a:r>
            <a:r>
              <a:rPr sz="1400" b="1" spc="3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1400" b="1" spc="75" dirty="0">
                <a:solidFill>
                  <a:srgbClr val="0000FF"/>
                </a:solidFill>
                <a:latin typeface="Tahoma"/>
                <a:cs typeface="Tahoma"/>
              </a:rPr>
              <a:t>Inspektur  </a:t>
            </a:r>
            <a:r>
              <a:rPr sz="1400" b="1" spc="114" dirty="0">
                <a:solidFill>
                  <a:srgbClr val="0000FF"/>
                </a:solidFill>
                <a:latin typeface="Tahoma"/>
                <a:cs typeface="Tahoma"/>
              </a:rPr>
              <a:t>Bapeten </a:t>
            </a:r>
            <a:r>
              <a:rPr sz="1400" b="1" spc="120" dirty="0">
                <a:solidFill>
                  <a:srgbClr val="0000FF"/>
                </a:solidFill>
                <a:latin typeface="Tahoma"/>
                <a:cs typeface="Tahoma"/>
              </a:rPr>
              <a:t>bersama  dengan </a:t>
            </a:r>
            <a:r>
              <a:rPr sz="1400" b="1" spc="105" dirty="0">
                <a:solidFill>
                  <a:srgbClr val="0000FF"/>
                </a:solidFill>
                <a:latin typeface="Tahoma"/>
                <a:cs typeface="Tahoma"/>
              </a:rPr>
              <a:t>Tim </a:t>
            </a:r>
            <a:r>
              <a:rPr sz="1400" b="1" spc="100" dirty="0">
                <a:solidFill>
                  <a:srgbClr val="0000FF"/>
                </a:solidFill>
                <a:latin typeface="Tahoma"/>
                <a:cs typeface="Tahoma"/>
              </a:rPr>
              <a:t>Polda  </a:t>
            </a:r>
            <a:r>
              <a:rPr sz="1400" b="1" spc="120" dirty="0">
                <a:solidFill>
                  <a:srgbClr val="0000FF"/>
                </a:solidFill>
                <a:latin typeface="Tahoma"/>
                <a:cs typeface="Tahoma"/>
              </a:rPr>
              <a:t>Sumut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6415400" y="5469045"/>
            <a:ext cx="2340231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b="1" spc="75" dirty="0">
                <a:solidFill>
                  <a:srgbClr val="0000FF"/>
                </a:solidFill>
                <a:latin typeface="Tahoma"/>
                <a:cs typeface="Tahoma"/>
              </a:rPr>
              <a:t>Inspektur </a:t>
            </a:r>
            <a:r>
              <a:rPr sz="1400" b="1" spc="114" dirty="0">
                <a:solidFill>
                  <a:srgbClr val="0000FF"/>
                </a:solidFill>
                <a:latin typeface="Tahoma"/>
                <a:cs typeface="Tahoma"/>
              </a:rPr>
              <a:t>Bapeten  </a:t>
            </a:r>
            <a:r>
              <a:rPr sz="1400" b="1" spc="90" dirty="0">
                <a:solidFill>
                  <a:srgbClr val="0000FF"/>
                </a:solidFill>
                <a:latin typeface="Tahoma"/>
                <a:cs typeface="Tahoma"/>
              </a:rPr>
              <a:t>menjadi </a:t>
            </a:r>
            <a:r>
              <a:rPr sz="1400" b="1" spc="100" dirty="0">
                <a:solidFill>
                  <a:srgbClr val="0000FF"/>
                </a:solidFill>
                <a:latin typeface="Tahoma"/>
                <a:cs typeface="Tahoma"/>
              </a:rPr>
              <a:t>saksi </a:t>
            </a:r>
            <a:r>
              <a:rPr sz="1400" b="1" spc="110" dirty="0">
                <a:solidFill>
                  <a:srgbClr val="0000FF"/>
                </a:solidFill>
                <a:latin typeface="Tahoma"/>
                <a:cs typeface="Tahoma"/>
              </a:rPr>
              <a:t>dalam  sidang </a:t>
            </a:r>
            <a:r>
              <a:rPr sz="1400" b="1" spc="95" dirty="0">
                <a:solidFill>
                  <a:srgbClr val="0000FF"/>
                </a:solidFill>
                <a:latin typeface="Tahoma"/>
                <a:cs typeface="Tahoma"/>
              </a:rPr>
              <a:t>di </a:t>
            </a:r>
            <a:r>
              <a:rPr sz="1400" b="1" spc="110" dirty="0">
                <a:solidFill>
                  <a:srgbClr val="0000FF"/>
                </a:solidFill>
                <a:latin typeface="Tahoma"/>
                <a:cs typeface="Tahoma"/>
              </a:rPr>
              <a:t>PN</a:t>
            </a:r>
            <a:r>
              <a:rPr sz="1400" b="1" spc="-4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1400" b="1" spc="110" dirty="0">
                <a:solidFill>
                  <a:srgbClr val="0000FF"/>
                </a:solidFill>
                <a:latin typeface="Tahoma"/>
                <a:cs typeface="Tahoma"/>
              </a:rPr>
              <a:t>Surabaya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2484029" y="3935189"/>
            <a:ext cx="2879960" cy="1546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</p:spTree>
    <p:extLst>
      <p:ext uri="{BB962C8B-B14F-4D97-AF65-F5344CB8AC3E}">
        <p14:creationId xmlns:p14="http://schemas.microsoft.com/office/powerpoint/2010/main" val="473442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91132956bbe544c7b9fa7efac4f07432# #矩形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b="1" spc="-10" dirty="0">
                <a:cs typeface="Arial"/>
              </a:rPr>
              <a:t>DASAR HUKUM PELAKSANAAN </a:t>
            </a:r>
            <a:r>
              <a:rPr lang="en-GB" sz="2400" b="1" spc="-45" dirty="0">
                <a:cs typeface="Arial"/>
              </a:rPr>
              <a:t>PENGAWASAN  </a:t>
            </a:r>
            <a:r>
              <a:rPr lang="en-GB" sz="2400" b="1" spc="-10" dirty="0">
                <a:cs typeface="Arial"/>
              </a:rPr>
              <a:t>KETENAGANUKLIRAN </a:t>
            </a:r>
            <a:br>
              <a:rPr lang="en-GB" sz="2400" b="1" spc="-10" dirty="0">
                <a:cs typeface="Arial"/>
              </a:rPr>
            </a:br>
            <a:r>
              <a:rPr lang="en-GB" sz="2400" b="1" dirty="0">
                <a:cs typeface="Arial"/>
              </a:rPr>
              <a:t>( </a:t>
            </a:r>
            <a:r>
              <a:rPr lang="en-GB" sz="2400" b="1" spc="-5" dirty="0">
                <a:cs typeface="Arial"/>
              </a:rPr>
              <a:t>UU </a:t>
            </a:r>
            <a:r>
              <a:rPr lang="en-GB" sz="2400" b="1" dirty="0">
                <a:cs typeface="Arial"/>
              </a:rPr>
              <a:t>&amp; </a:t>
            </a:r>
            <a:r>
              <a:rPr lang="en-GB" sz="2400" b="1" spc="-10" dirty="0" err="1">
                <a:cs typeface="Arial"/>
              </a:rPr>
              <a:t>Keputusan</a:t>
            </a:r>
            <a:r>
              <a:rPr lang="en-GB" sz="2400" b="1" spc="-10" dirty="0">
                <a:cs typeface="Arial"/>
              </a:rPr>
              <a:t> </a:t>
            </a:r>
            <a:r>
              <a:rPr lang="en-GB" sz="2400" b="1" spc="-10" dirty="0" err="1">
                <a:cs typeface="Arial"/>
              </a:rPr>
              <a:t>Pres</a:t>
            </a:r>
            <a:r>
              <a:rPr lang="en-GB" sz="2400" b="1" spc="-55" dirty="0" err="1">
                <a:cs typeface="Arial"/>
              </a:rPr>
              <a:t>iden</a:t>
            </a:r>
            <a:r>
              <a:rPr lang="en-GB" sz="2400" b="1" dirty="0">
                <a:cs typeface="Arial"/>
              </a:rPr>
              <a:t>)</a:t>
            </a:r>
            <a:endParaRPr lang="id-ID" altLang="en-US" sz="24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08062" y="1197031"/>
            <a:ext cx="4038600" cy="5399981"/>
          </a:xfrm>
        </p:spPr>
        <p:txBody>
          <a:bodyPr/>
          <a:lstStyle/>
          <a:p>
            <a:pPr marL="360000" indent="-2857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err="1">
                <a:solidFill>
                  <a:prstClr val="black"/>
                </a:solidFill>
                <a:cs typeface="Arial"/>
              </a:rPr>
              <a:t>Pembukaan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UUD</a:t>
            </a:r>
            <a:r>
              <a:rPr lang="en-GB" sz="1600" spc="-3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1945</a:t>
            </a:r>
          </a:p>
          <a:p>
            <a:pPr marL="7425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prstClr val="black"/>
              </a:solidFill>
              <a:cs typeface="Arial"/>
            </a:endParaRPr>
          </a:p>
          <a:p>
            <a:pPr marL="360000" indent="-2857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cs typeface="Arial"/>
              </a:rPr>
              <a:t>UU No.8 </a:t>
            </a:r>
            <a:r>
              <a:rPr lang="en-GB" sz="1600" spc="-45" dirty="0" err="1">
                <a:solidFill>
                  <a:prstClr val="black"/>
                </a:solidFill>
                <a:cs typeface="Arial"/>
              </a:rPr>
              <a:t>Tahun</a:t>
            </a:r>
            <a:r>
              <a:rPr lang="en-GB" sz="1600" spc="-45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1978 </a:t>
            </a:r>
            <a:r>
              <a:rPr lang="en-GB" sz="1600" spc="-35" dirty="0" err="1">
                <a:solidFill>
                  <a:prstClr val="black"/>
                </a:solidFill>
                <a:cs typeface="Arial"/>
              </a:rPr>
              <a:t>Tentang</a:t>
            </a:r>
            <a:r>
              <a:rPr lang="en-GB" sz="1600" spc="-35" dirty="0">
                <a:solidFill>
                  <a:prstClr val="black"/>
                </a:solidFill>
                <a:cs typeface="Arial"/>
              </a:rPr>
              <a:t> 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Pengesahan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Perjanjian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Mengenai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Pencegahan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Penyebaran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Senjata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- 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senjata</a:t>
            </a:r>
            <a:r>
              <a:rPr lang="en-GB" sz="1600" spc="-5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spc="-10" dirty="0" err="1">
                <a:solidFill>
                  <a:prstClr val="black"/>
                </a:solidFill>
                <a:cs typeface="Arial"/>
              </a:rPr>
              <a:t>Nuklir</a:t>
            </a:r>
            <a:endParaRPr lang="en-GB" sz="1600" spc="-10" dirty="0">
              <a:solidFill>
                <a:prstClr val="black"/>
              </a:solidFill>
              <a:cs typeface="Arial"/>
            </a:endParaRPr>
          </a:p>
          <a:p>
            <a:pPr marL="7425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prstClr val="black"/>
              </a:solidFill>
              <a:cs typeface="Arial"/>
            </a:endParaRPr>
          </a:p>
          <a:p>
            <a:pPr marL="360000" indent="-2857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cs typeface="Arial"/>
              </a:rPr>
              <a:t>UU No. </a:t>
            </a:r>
            <a:r>
              <a:rPr lang="en-GB" sz="1600" spc="5" dirty="0">
                <a:solidFill>
                  <a:prstClr val="black"/>
                </a:solidFill>
                <a:cs typeface="Arial"/>
              </a:rPr>
              <a:t>9 </a:t>
            </a:r>
            <a:r>
              <a:rPr lang="en-GB" sz="1600" spc="-45" dirty="0" err="1">
                <a:solidFill>
                  <a:prstClr val="black"/>
                </a:solidFill>
                <a:cs typeface="Arial"/>
              </a:rPr>
              <a:t>Tahun</a:t>
            </a:r>
            <a:r>
              <a:rPr lang="en-GB" sz="1600" spc="-45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1997 </a:t>
            </a:r>
            <a:r>
              <a:rPr lang="en-GB" sz="1600" spc="-35" dirty="0" err="1">
                <a:solidFill>
                  <a:prstClr val="black"/>
                </a:solidFill>
                <a:cs typeface="Arial"/>
              </a:rPr>
              <a:t>Tentang</a:t>
            </a:r>
            <a:r>
              <a:rPr lang="en-GB" sz="1600" spc="-35" dirty="0">
                <a:solidFill>
                  <a:prstClr val="black"/>
                </a:solidFill>
                <a:cs typeface="Arial"/>
              </a:rPr>
              <a:t> 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Pengesahan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spc="-15" dirty="0">
                <a:solidFill>
                  <a:prstClr val="black"/>
                </a:solidFill>
                <a:cs typeface="Arial"/>
              </a:rPr>
              <a:t>Treaty 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on </a:t>
            </a:r>
            <a:r>
              <a:rPr lang="en-GB" sz="1600" spc="5" dirty="0">
                <a:solidFill>
                  <a:prstClr val="black"/>
                </a:solidFill>
                <a:cs typeface="Arial"/>
              </a:rPr>
              <a:t>the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Souteast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 Asia Nuclear </a:t>
            </a:r>
            <a:r>
              <a:rPr lang="en-GB" sz="1600" spc="-5" dirty="0">
                <a:solidFill>
                  <a:prstClr val="black"/>
                </a:solidFill>
                <a:cs typeface="Arial"/>
              </a:rPr>
              <a:t>Weapon </a:t>
            </a:r>
            <a:r>
              <a:rPr lang="en-GB" sz="1600" spc="5" dirty="0">
                <a:solidFill>
                  <a:prstClr val="black"/>
                </a:solidFill>
                <a:cs typeface="Arial"/>
              </a:rPr>
              <a:t>Free</a:t>
            </a:r>
            <a:r>
              <a:rPr lang="en-GB" sz="1600" spc="-1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Zone</a:t>
            </a:r>
          </a:p>
          <a:p>
            <a:pPr marL="7425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prstClr val="black"/>
              </a:solidFill>
              <a:cs typeface="Arial"/>
            </a:endParaRPr>
          </a:p>
          <a:p>
            <a:pPr marL="360000" indent="-2857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033CC"/>
                </a:solidFill>
                <a:cs typeface="Arial"/>
              </a:rPr>
              <a:t>UU </a:t>
            </a:r>
            <a:r>
              <a:rPr lang="en-GB" sz="1600" b="1" spc="5" dirty="0">
                <a:solidFill>
                  <a:srgbClr val="0033CC"/>
                </a:solidFill>
                <a:cs typeface="Arial"/>
              </a:rPr>
              <a:t>No. </a:t>
            </a:r>
            <a:r>
              <a:rPr lang="en-GB" sz="1600" b="1" dirty="0">
                <a:solidFill>
                  <a:srgbClr val="0033CC"/>
                </a:solidFill>
                <a:cs typeface="Arial"/>
              </a:rPr>
              <a:t>10 </a:t>
            </a:r>
            <a:r>
              <a:rPr lang="en-GB" sz="1600" b="1" spc="-25" dirty="0" err="1">
                <a:solidFill>
                  <a:srgbClr val="0033CC"/>
                </a:solidFill>
                <a:cs typeface="Arial"/>
              </a:rPr>
              <a:t>Tahun</a:t>
            </a:r>
            <a:r>
              <a:rPr lang="en-GB" sz="1600" b="1" spc="-25" dirty="0">
                <a:solidFill>
                  <a:srgbClr val="0033CC"/>
                </a:solidFill>
                <a:cs typeface="Arial"/>
              </a:rPr>
              <a:t> </a:t>
            </a:r>
            <a:r>
              <a:rPr lang="en-GB" sz="1600" b="1" dirty="0">
                <a:solidFill>
                  <a:srgbClr val="0033CC"/>
                </a:solidFill>
                <a:cs typeface="Arial"/>
              </a:rPr>
              <a:t>1997 </a:t>
            </a:r>
            <a:r>
              <a:rPr lang="en-GB" sz="1600" b="1" spc="-20" dirty="0" err="1">
                <a:solidFill>
                  <a:srgbClr val="0033CC"/>
                </a:solidFill>
                <a:cs typeface="Arial"/>
              </a:rPr>
              <a:t>Tentang</a:t>
            </a:r>
            <a:r>
              <a:rPr lang="en-GB" sz="1600" b="1" spc="-20" dirty="0">
                <a:solidFill>
                  <a:srgbClr val="0033CC"/>
                </a:solidFill>
                <a:cs typeface="Arial"/>
              </a:rPr>
              <a:t>  </a:t>
            </a:r>
            <a:r>
              <a:rPr lang="en-GB" sz="1600" b="1" dirty="0" err="1">
                <a:solidFill>
                  <a:srgbClr val="0033CC"/>
                </a:solidFill>
                <a:cs typeface="Arial"/>
              </a:rPr>
              <a:t>Ketenaganukliran</a:t>
            </a:r>
            <a:endParaRPr lang="en-GB" sz="1600" b="1" dirty="0">
              <a:solidFill>
                <a:srgbClr val="0033CC"/>
              </a:solidFill>
              <a:cs typeface="Arial"/>
            </a:endParaRPr>
          </a:p>
          <a:p>
            <a:pPr marL="7425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prstClr val="black"/>
              </a:solidFill>
              <a:cs typeface="Arial"/>
            </a:endParaRPr>
          </a:p>
          <a:p>
            <a:pPr marL="360000" indent="-2857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cs typeface="Arial"/>
              </a:rPr>
              <a:t>UU No. </a:t>
            </a:r>
            <a:r>
              <a:rPr lang="en-GB" sz="1600" spc="5" dirty="0">
                <a:solidFill>
                  <a:prstClr val="black"/>
                </a:solidFill>
                <a:cs typeface="Arial"/>
              </a:rPr>
              <a:t>1 </a:t>
            </a:r>
            <a:r>
              <a:rPr lang="en-GB" sz="1600" spc="-45" dirty="0" err="1">
                <a:solidFill>
                  <a:prstClr val="black"/>
                </a:solidFill>
                <a:cs typeface="Arial"/>
              </a:rPr>
              <a:t>Tahun</a:t>
            </a:r>
            <a:r>
              <a:rPr lang="en-GB" sz="1600" spc="-45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2012 </a:t>
            </a:r>
            <a:r>
              <a:rPr lang="en-GB" sz="1600" spc="-35" dirty="0" err="1">
                <a:solidFill>
                  <a:prstClr val="black"/>
                </a:solidFill>
                <a:cs typeface="Arial"/>
              </a:rPr>
              <a:t>Tentang</a:t>
            </a:r>
            <a:r>
              <a:rPr lang="en-GB" sz="1600" spc="-35" dirty="0">
                <a:solidFill>
                  <a:prstClr val="black"/>
                </a:solidFill>
                <a:cs typeface="Arial"/>
              </a:rPr>
              <a:t> 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Pengesahan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spc="-10" dirty="0" err="1">
                <a:solidFill>
                  <a:prstClr val="black"/>
                </a:solidFill>
                <a:cs typeface="Arial"/>
              </a:rPr>
              <a:t>Traktat</a:t>
            </a:r>
            <a:r>
              <a:rPr lang="en-GB" sz="1600" spc="-1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Pelarangan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Menyeluruh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Uji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Coba</a:t>
            </a:r>
            <a:r>
              <a:rPr lang="en-GB" sz="1600" spc="-5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spc="-5" dirty="0" err="1">
                <a:solidFill>
                  <a:prstClr val="black"/>
                </a:solidFill>
                <a:cs typeface="Arial"/>
              </a:rPr>
              <a:t>Nuklir</a:t>
            </a:r>
            <a:endParaRPr lang="en-GB" sz="1600" spc="-5" dirty="0">
              <a:solidFill>
                <a:prstClr val="black"/>
              </a:solidFill>
              <a:cs typeface="Arial"/>
            </a:endParaRPr>
          </a:p>
          <a:p>
            <a:pPr marL="7425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prstClr val="black"/>
              </a:solidFill>
              <a:cs typeface="Arial"/>
            </a:endParaRPr>
          </a:p>
          <a:p>
            <a:pPr marL="360000" indent="-2857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cs typeface="Arial"/>
              </a:rPr>
              <a:t>UU No. 10 </a:t>
            </a:r>
            <a:r>
              <a:rPr lang="en-GB" sz="1600" spc="-50" dirty="0" err="1">
                <a:solidFill>
                  <a:prstClr val="black"/>
                </a:solidFill>
                <a:cs typeface="Arial"/>
              </a:rPr>
              <a:t>Tahun</a:t>
            </a:r>
            <a:r>
              <a:rPr lang="en-GB" sz="1600" spc="-50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2014 </a:t>
            </a:r>
            <a:r>
              <a:rPr lang="en-GB" sz="1600" spc="-35" dirty="0" err="1">
                <a:solidFill>
                  <a:prstClr val="black"/>
                </a:solidFill>
                <a:cs typeface="Arial"/>
              </a:rPr>
              <a:t>Tentang</a:t>
            </a:r>
            <a:r>
              <a:rPr lang="en-GB" sz="1600" spc="-35" dirty="0">
                <a:solidFill>
                  <a:prstClr val="black"/>
                </a:solidFill>
                <a:cs typeface="Arial"/>
              </a:rPr>
              <a:t> 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Pengesahan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	International  Convention for </a:t>
            </a:r>
            <a:r>
              <a:rPr lang="en-GB" sz="1600" dirty="0" err="1">
                <a:solidFill>
                  <a:prstClr val="black"/>
                </a:solidFill>
                <a:cs typeface="Arial"/>
              </a:rPr>
              <a:t>Suppresion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 of </a:t>
            </a:r>
            <a:r>
              <a:rPr lang="en-GB" sz="1600" spc="-15" dirty="0">
                <a:solidFill>
                  <a:prstClr val="black"/>
                </a:solidFill>
                <a:cs typeface="Arial"/>
              </a:rPr>
              <a:t>Acts  </a:t>
            </a:r>
            <a:r>
              <a:rPr lang="en-GB" sz="1600" dirty="0">
                <a:solidFill>
                  <a:prstClr val="black"/>
                </a:solidFill>
                <a:cs typeface="Arial"/>
              </a:rPr>
              <a:t>of Nuclear</a:t>
            </a:r>
            <a:r>
              <a:rPr lang="en-GB" sz="1600" spc="-45" dirty="0">
                <a:solidFill>
                  <a:prstClr val="black"/>
                </a:solidFill>
                <a:cs typeface="Arial"/>
              </a:rPr>
              <a:t> </a:t>
            </a:r>
            <a:r>
              <a:rPr lang="en-GB" sz="1600" spc="-25" dirty="0">
                <a:solidFill>
                  <a:prstClr val="black"/>
                </a:solidFill>
                <a:cs typeface="Arial"/>
              </a:rPr>
              <a:t>Terrorism.</a:t>
            </a:r>
            <a:endParaRPr lang="en-GB" sz="1600" dirty="0">
              <a:solidFill>
                <a:prstClr val="black"/>
              </a:solidFill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996008" y="1125032"/>
            <a:ext cx="5255926" cy="4823989"/>
          </a:xfrm>
        </p:spPr>
        <p:txBody>
          <a:bodyPr/>
          <a:lstStyle/>
          <a:p>
            <a:pPr marR="1019810" defTabSz="3370263">
              <a:tabLst>
                <a:tab pos="4838700" algn="l"/>
              </a:tabLst>
            </a:pPr>
            <a:r>
              <a:rPr lang="en-GB" sz="1600" dirty="0" err="1">
                <a:solidFill>
                  <a:srgbClr val="000000"/>
                </a:solidFill>
                <a:cs typeface="Arial"/>
              </a:rPr>
              <a:t>Keppres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No.81 </a:t>
            </a:r>
            <a:r>
              <a:rPr lang="en-GB" sz="1600" spc="-45" dirty="0" err="1">
                <a:solidFill>
                  <a:srgbClr val="000000"/>
                </a:solidFill>
                <a:cs typeface="Arial"/>
              </a:rPr>
              <a:t>Tahun</a:t>
            </a:r>
            <a:r>
              <a:rPr lang="en-GB" sz="1600" spc="-4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1993 </a:t>
            </a:r>
            <a:r>
              <a:rPr lang="en-GB" sz="1600" spc="-5" dirty="0" err="1">
                <a:solidFill>
                  <a:srgbClr val="000000"/>
                </a:solidFill>
                <a:cs typeface="Arial"/>
              </a:rPr>
              <a:t>Ttg</a:t>
            </a:r>
            <a:r>
              <a:rPr lang="en-GB" sz="1600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 err="1">
                <a:solidFill>
                  <a:srgbClr val="000000"/>
                </a:solidFill>
                <a:cs typeface="Arial"/>
              </a:rPr>
              <a:t>PengesahanConvention</a:t>
            </a:r>
            <a:r>
              <a:rPr lang="en-GB" sz="1600" spc="-20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on</a:t>
            </a:r>
            <a:r>
              <a:rPr lang="en-GB" sz="1600" spc="-1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Early  Notification of Nuclear</a:t>
            </a:r>
            <a:r>
              <a:rPr lang="en-GB" sz="1600" spc="-3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spc="-10" dirty="0" err="1">
                <a:solidFill>
                  <a:srgbClr val="000000"/>
                </a:solidFill>
                <a:cs typeface="Arial"/>
              </a:rPr>
              <a:t>Accident</a:t>
            </a:r>
            <a:r>
              <a:rPr lang="en-GB" sz="1600" dirty="0" err="1">
                <a:solidFill>
                  <a:srgbClr val="000000"/>
                </a:solidFill>
                <a:cs typeface="Arial"/>
              </a:rPr>
              <a:t>Keppres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No. </a:t>
            </a:r>
            <a:r>
              <a:rPr lang="en-GB" sz="1600" spc="5" dirty="0">
                <a:solidFill>
                  <a:srgbClr val="000000"/>
                </a:solidFill>
                <a:cs typeface="Arial"/>
              </a:rPr>
              <a:t>82 </a:t>
            </a:r>
            <a:r>
              <a:rPr lang="en-GB" sz="1600" spc="-10" dirty="0" err="1">
                <a:solidFill>
                  <a:srgbClr val="000000"/>
                </a:solidFill>
                <a:cs typeface="Arial"/>
              </a:rPr>
              <a:t>Th</a:t>
            </a:r>
            <a:r>
              <a:rPr lang="en-GB" sz="1600" spc="-10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1993 </a:t>
            </a:r>
            <a:r>
              <a:rPr lang="en-GB" sz="1600" spc="-5" dirty="0" err="1">
                <a:solidFill>
                  <a:srgbClr val="000000"/>
                </a:solidFill>
                <a:cs typeface="Arial"/>
              </a:rPr>
              <a:t>Ttg</a:t>
            </a:r>
            <a:r>
              <a:rPr lang="en-GB" sz="1600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 err="1">
                <a:solidFill>
                  <a:srgbClr val="000000"/>
                </a:solidFill>
                <a:cs typeface="Arial"/>
              </a:rPr>
              <a:t>Pengesahan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 Convention on </a:t>
            </a:r>
            <a:r>
              <a:rPr lang="en-GB" sz="1600" spc="-5" dirty="0">
                <a:solidFill>
                  <a:srgbClr val="000000"/>
                </a:solidFill>
                <a:cs typeface="Arial"/>
              </a:rPr>
              <a:t>Assistance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In </a:t>
            </a:r>
            <a:r>
              <a:rPr lang="en-GB" sz="1600" spc="-5" dirty="0">
                <a:solidFill>
                  <a:srgbClr val="000000"/>
                </a:solidFill>
                <a:cs typeface="Arial"/>
              </a:rPr>
              <a:t>The </a:t>
            </a:r>
            <a:r>
              <a:rPr lang="en-GB" sz="1600" spc="5" dirty="0">
                <a:solidFill>
                  <a:srgbClr val="000000"/>
                </a:solidFill>
                <a:cs typeface="Arial"/>
              </a:rPr>
              <a:t>Case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of </a:t>
            </a:r>
            <a:r>
              <a:rPr lang="en-GB" sz="1600" spc="5" dirty="0">
                <a:solidFill>
                  <a:srgbClr val="000000"/>
                </a:solidFill>
                <a:cs typeface="Arial"/>
              </a:rPr>
              <a:t>A 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Nuclear </a:t>
            </a:r>
            <a:r>
              <a:rPr lang="en-GB" sz="1600" spc="-5" dirty="0">
                <a:solidFill>
                  <a:srgbClr val="000000"/>
                </a:solidFill>
                <a:cs typeface="Arial"/>
              </a:rPr>
              <a:t>Accident</a:t>
            </a:r>
            <a:r>
              <a:rPr lang="en-GB" sz="1600" spc="-2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or</a:t>
            </a:r>
            <a:r>
              <a:rPr lang="en-GB" sz="1600" spc="-2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Radiological  Emergency</a:t>
            </a:r>
          </a:p>
          <a:p>
            <a:pPr marR="1019810" defTabSz="3370263">
              <a:tabLst>
                <a:tab pos="4838700" algn="l"/>
              </a:tabLst>
            </a:pPr>
            <a:r>
              <a:rPr lang="en-GB" sz="1600" dirty="0" err="1">
                <a:solidFill>
                  <a:srgbClr val="FF0000"/>
                </a:solidFill>
                <a:cs typeface="Arial"/>
              </a:rPr>
              <a:t>Keppres</a:t>
            </a:r>
            <a:r>
              <a:rPr lang="en-GB" sz="1600" dirty="0">
                <a:solidFill>
                  <a:srgbClr val="FF0000"/>
                </a:solidFill>
                <a:cs typeface="Arial"/>
              </a:rPr>
              <a:t> No.106 </a:t>
            </a:r>
            <a:r>
              <a:rPr lang="en-GB" sz="1600" spc="-10" dirty="0" err="1">
                <a:solidFill>
                  <a:srgbClr val="FF0000"/>
                </a:solidFill>
                <a:cs typeface="Arial"/>
              </a:rPr>
              <a:t>Tahun</a:t>
            </a:r>
            <a:r>
              <a:rPr lang="en-GB" sz="1600" spc="-10" dirty="0">
                <a:solidFill>
                  <a:srgbClr val="FF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FF0000"/>
                </a:solidFill>
                <a:cs typeface="Arial"/>
              </a:rPr>
              <a:t>2001 </a:t>
            </a:r>
            <a:r>
              <a:rPr lang="en-GB" sz="1600" spc="-5" dirty="0" err="1">
                <a:solidFill>
                  <a:srgbClr val="FF0000"/>
                </a:solidFill>
                <a:cs typeface="Arial"/>
              </a:rPr>
              <a:t>Tentang</a:t>
            </a:r>
            <a:r>
              <a:rPr lang="en-GB" sz="1600" spc="-5" dirty="0">
                <a:solidFill>
                  <a:srgbClr val="FF0000"/>
                </a:solidFill>
                <a:cs typeface="Arial"/>
              </a:rPr>
              <a:t> </a:t>
            </a:r>
            <a:r>
              <a:rPr lang="en-GB" sz="1600" dirty="0" err="1">
                <a:solidFill>
                  <a:srgbClr val="FF0000"/>
                </a:solidFill>
                <a:cs typeface="Arial"/>
              </a:rPr>
              <a:t>Pengesahan</a:t>
            </a:r>
            <a:r>
              <a:rPr lang="en-GB" sz="1600" dirty="0">
                <a:solidFill>
                  <a:srgbClr val="FF0000"/>
                </a:solidFill>
                <a:cs typeface="Arial"/>
              </a:rPr>
              <a:t>  Convention </a:t>
            </a:r>
            <a:r>
              <a:rPr lang="en-GB" sz="1600" spc="5" dirty="0">
                <a:solidFill>
                  <a:srgbClr val="FF0000"/>
                </a:solidFill>
                <a:cs typeface="Arial"/>
              </a:rPr>
              <a:t>On </a:t>
            </a:r>
            <a:r>
              <a:rPr lang="en-GB" sz="1600" dirty="0">
                <a:solidFill>
                  <a:srgbClr val="FF0000"/>
                </a:solidFill>
                <a:cs typeface="Arial"/>
              </a:rPr>
              <a:t>Nuclear</a:t>
            </a:r>
            <a:r>
              <a:rPr lang="en-GB" sz="1600" spc="-15" dirty="0">
                <a:solidFill>
                  <a:srgbClr val="FF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FF0000"/>
                </a:solidFill>
                <a:cs typeface="Arial"/>
              </a:rPr>
              <a:t>Safety</a:t>
            </a:r>
            <a:endParaRPr lang="en-GB" sz="1600" dirty="0">
              <a:solidFill>
                <a:srgbClr val="000000"/>
              </a:solidFill>
              <a:cs typeface="Arial"/>
            </a:endParaRPr>
          </a:p>
          <a:p>
            <a:pPr marR="1019810" defTabSz="3370263">
              <a:tabLst>
                <a:tab pos="4838700" algn="l"/>
              </a:tabLst>
            </a:pPr>
            <a:r>
              <a:rPr lang="en-GB" sz="1600" dirty="0" err="1">
                <a:solidFill>
                  <a:srgbClr val="000000"/>
                </a:solidFill>
                <a:cs typeface="Arial"/>
              </a:rPr>
              <a:t>Perpres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spc="5" dirty="0">
                <a:solidFill>
                  <a:srgbClr val="000000"/>
                </a:solidFill>
                <a:cs typeface="Arial"/>
              </a:rPr>
              <a:t>No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46 </a:t>
            </a:r>
            <a:r>
              <a:rPr lang="en-GB" sz="1600" spc="-5" dirty="0" err="1">
                <a:solidFill>
                  <a:srgbClr val="000000"/>
                </a:solidFill>
                <a:cs typeface="Arial"/>
              </a:rPr>
              <a:t>Th</a:t>
            </a:r>
            <a:r>
              <a:rPr lang="en-GB" sz="1600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2006 </a:t>
            </a:r>
            <a:r>
              <a:rPr lang="en-GB" sz="1600" spc="-5" dirty="0" err="1">
                <a:solidFill>
                  <a:srgbClr val="000000"/>
                </a:solidFill>
                <a:cs typeface="Arial"/>
              </a:rPr>
              <a:t>Ttg</a:t>
            </a:r>
            <a:r>
              <a:rPr lang="en-GB" sz="1600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spc="5" dirty="0" err="1">
                <a:solidFill>
                  <a:srgbClr val="000000"/>
                </a:solidFill>
                <a:cs typeface="Arial"/>
              </a:rPr>
              <a:t>Pengesahan</a:t>
            </a:r>
            <a:r>
              <a:rPr lang="en-GB" sz="1600" spc="5" dirty="0">
                <a:solidFill>
                  <a:srgbClr val="000000"/>
                </a:solidFill>
                <a:cs typeface="Arial"/>
              </a:rPr>
              <a:t> 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Convention on Physical Protection </a:t>
            </a:r>
            <a:r>
              <a:rPr lang="en-GB" sz="1600" spc="-5" dirty="0">
                <a:solidFill>
                  <a:srgbClr val="000000"/>
                </a:solidFill>
                <a:cs typeface="Arial"/>
              </a:rPr>
              <a:t>of 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Nuclear</a:t>
            </a:r>
            <a:r>
              <a:rPr lang="en-GB" sz="1600" spc="-50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Material</a:t>
            </a:r>
          </a:p>
          <a:p>
            <a:pPr marR="1019810" defTabSz="3370263">
              <a:tabLst>
                <a:tab pos="4838700" algn="l"/>
              </a:tabLst>
            </a:pPr>
            <a:r>
              <a:rPr lang="en-GB" sz="1600" dirty="0" err="1">
                <a:solidFill>
                  <a:srgbClr val="000000"/>
                </a:solidFill>
                <a:cs typeface="Arial"/>
              </a:rPr>
              <a:t>Perpres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No.84 </a:t>
            </a:r>
            <a:r>
              <a:rPr lang="en-GB" sz="1600" spc="-45" dirty="0" err="1">
                <a:solidFill>
                  <a:srgbClr val="000000"/>
                </a:solidFill>
                <a:cs typeface="Arial"/>
              </a:rPr>
              <a:t>Tahun</a:t>
            </a:r>
            <a:r>
              <a:rPr lang="en-GB" sz="1600" spc="-4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2010 </a:t>
            </a:r>
            <a:r>
              <a:rPr lang="en-GB" sz="1600" spc="-5" dirty="0" err="1">
                <a:solidFill>
                  <a:srgbClr val="000000"/>
                </a:solidFill>
                <a:cs typeface="Arial"/>
              </a:rPr>
              <a:t>Tentang</a:t>
            </a:r>
            <a:r>
              <a:rPr lang="en-GB" sz="1600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 err="1">
                <a:solidFill>
                  <a:srgbClr val="000000"/>
                </a:solidFill>
                <a:cs typeface="Arial"/>
              </a:rPr>
              <a:t>Pengesahan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i="1" spc="-5" dirty="0">
                <a:solidFill>
                  <a:srgbClr val="000000"/>
                </a:solidFill>
                <a:cs typeface="Arial"/>
              </a:rPr>
              <a:t>Joint </a:t>
            </a:r>
            <a:r>
              <a:rPr lang="en-GB" sz="1600" i="1" dirty="0">
                <a:solidFill>
                  <a:srgbClr val="000000"/>
                </a:solidFill>
                <a:cs typeface="Arial"/>
              </a:rPr>
              <a:t>Convention On </a:t>
            </a:r>
            <a:r>
              <a:rPr lang="en-GB" sz="1600" i="1" spc="5" dirty="0">
                <a:solidFill>
                  <a:srgbClr val="000000"/>
                </a:solidFill>
                <a:cs typeface="Arial"/>
              </a:rPr>
              <a:t>The </a:t>
            </a:r>
            <a:r>
              <a:rPr lang="en-GB" sz="1600" i="1" dirty="0">
                <a:solidFill>
                  <a:srgbClr val="000000"/>
                </a:solidFill>
                <a:cs typeface="Arial"/>
              </a:rPr>
              <a:t>Safety  Of Fuel </a:t>
            </a:r>
            <a:r>
              <a:rPr lang="en-GB" sz="1600" i="1" spc="5" dirty="0">
                <a:solidFill>
                  <a:srgbClr val="000000"/>
                </a:solidFill>
                <a:cs typeface="Arial"/>
              </a:rPr>
              <a:t>Management And </a:t>
            </a:r>
            <a:r>
              <a:rPr lang="en-GB" sz="1600" i="1" spc="-10" dirty="0">
                <a:solidFill>
                  <a:srgbClr val="000000"/>
                </a:solidFill>
                <a:cs typeface="Arial"/>
              </a:rPr>
              <a:t>The </a:t>
            </a:r>
            <a:r>
              <a:rPr lang="en-GB" sz="1600" i="1" spc="5" dirty="0">
                <a:solidFill>
                  <a:srgbClr val="000000"/>
                </a:solidFill>
                <a:cs typeface="Arial"/>
              </a:rPr>
              <a:t>Safety </a:t>
            </a:r>
            <a:r>
              <a:rPr lang="en-GB" sz="1600" i="1" spc="-5" dirty="0">
                <a:solidFill>
                  <a:srgbClr val="000000"/>
                </a:solidFill>
                <a:cs typeface="Arial"/>
              </a:rPr>
              <a:t>Of </a:t>
            </a:r>
            <a:r>
              <a:rPr lang="en-GB" sz="1600" i="1" dirty="0">
                <a:solidFill>
                  <a:srgbClr val="000000"/>
                </a:solidFill>
                <a:cs typeface="Arial"/>
              </a:rPr>
              <a:t>Spent Fuel</a:t>
            </a:r>
            <a:r>
              <a:rPr lang="en-GB" sz="1600" i="1" spc="-40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i="1" dirty="0">
                <a:solidFill>
                  <a:srgbClr val="000000"/>
                </a:solidFill>
                <a:cs typeface="Arial"/>
              </a:rPr>
              <a:t>Management</a:t>
            </a:r>
          </a:p>
          <a:p>
            <a:pPr marR="1019810" defTabSz="3370263">
              <a:tabLst>
                <a:tab pos="4838700" algn="l"/>
              </a:tabLst>
            </a:pPr>
            <a:r>
              <a:rPr lang="en-GB" sz="1600" dirty="0" err="1">
                <a:solidFill>
                  <a:srgbClr val="000000"/>
                </a:solidFill>
                <a:cs typeface="Arial"/>
              </a:rPr>
              <a:t>Perpres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No.74 </a:t>
            </a:r>
            <a:r>
              <a:rPr lang="en-GB" sz="1600" spc="-45" dirty="0" err="1">
                <a:solidFill>
                  <a:srgbClr val="000000"/>
                </a:solidFill>
                <a:cs typeface="Arial"/>
              </a:rPr>
              <a:t>Tahun</a:t>
            </a:r>
            <a:r>
              <a:rPr lang="en-GB" sz="1600" spc="-45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2012 </a:t>
            </a:r>
            <a:r>
              <a:rPr lang="en-GB" sz="1600" spc="-35" dirty="0" err="1">
                <a:solidFill>
                  <a:srgbClr val="000000"/>
                </a:solidFill>
                <a:cs typeface="Arial"/>
              </a:rPr>
              <a:t>Tentang</a:t>
            </a:r>
            <a:r>
              <a:rPr lang="en-GB" sz="1600" spc="-35" dirty="0">
                <a:solidFill>
                  <a:srgbClr val="000000"/>
                </a:solidFill>
                <a:cs typeface="Arial"/>
              </a:rPr>
              <a:t>  </a:t>
            </a:r>
            <a:r>
              <a:rPr lang="en-GB" sz="1600" dirty="0" err="1">
                <a:solidFill>
                  <a:srgbClr val="000000"/>
                </a:solidFill>
                <a:cs typeface="Arial"/>
              </a:rPr>
              <a:t>Pertanggungjawaban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 err="1">
                <a:solidFill>
                  <a:srgbClr val="000000"/>
                </a:solidFill>
                <a:cs typeface="Arial"/>
              </a:rPr>
              <a:t>Kerugian</a:t>
            </a:r>
            <a:r>
              <a:rPr lang="en-GB" sz="1600" spc="-10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 err="1">
                <a:solidFill>
                  <a:srgbClr val="000000"/>
                </a:solidFill>
                <a:cs typeface="Arial"/>
              </a:rPr>
              <a:t>Nuklir</a:t>
            </a:r>
            <a:endParaRPr lang="en-GB" sz="1600" dirty="0">
              <a:solidFill>
                <a:srgbClr val="000000"/>
              </a:solidFill>
              <a:cs typeface="Arial"/>
            </a:endParaRP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5123" name="Slide Number Placeholder 1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DB5BA4E-3DC4-4542-B046-394EC93FA027}" type="slidenum">
              <a:rPr lang="en-US" altLang="zh-CN" sz="1400"/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zh-CN" sz="1400"/>
          </a:p>
        </p:txBody>
      </p:sp>
    </p:spTree>
  </p:cSld>
  <p:clrMapOvr>
    <a:masterClrMapping/>
  </p:clrMapOvr>
  <p:transition spd="med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034" y="189045"/>
            <a:ext cx="6562725" cy="582612"/>
          </a:xfrm>
        </p:spPr>
        <p:txBody>
          <a:bodyPr/>
          <a:lstStyle/>
          <a:p>
            <a:r>
              <a:rPr lang="en-GB" spc="-10" dirty="0"/>
              <a:t>KESIAPSIAGAAN</a:t>
            </a:r>
            <a:r>
              <a:rPr lang="en-GB" spc="-40" dirty="0"/>
              <a:t> </a:t>
            </a:r>
            <a:r>
              <a:rPr lang="en-GB" spc="-5" dirty="0"/>
              <a:t>NUKLIR</a:t>
            </a:r>
            <a:endParaRPr lang="en-GB" dirty="0"/>
          </a:p>
        </p:txBody>
      </p:sp>
      <p:sp>
        <p:nvSpPr>
          <p:cNvPr id="3" name="object 4"/>
          <p:cNvSpPr/>
          <p:nvPr/>
        </p:nvSpPr>
        <p:spPr>
          <a:xfrm>
            <a:off x="36063" y="1197031"/>
            <a:ext cx="9067409" cy="5669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4"/>
          <p:cNvSpPr txBox="1"/>
          <p:nvPr/>
        </p:nvSpPr>
        <p:spPr>
          <a:xfrm>
            <a:off x="108062" y="1413028"/>
            <a:ext cx="302395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64769" algn="ctr">
              <a:lnSpc>
                <a:spcPct val="100000"/>
              </a:lnSpc>
              <a:tabLst>
                <a:tab pos="1254760" algn="l"/>
              </a:tabLst>
            </a:pPr>
            <a:r>
              <a:rPr lang="en-GB" b="1" i="1" spc="-5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Menyiapkan</a:t>
            </a:r>
            <a:r>
              <a:rPr lang="en-GB" b="1" i="1" spc="-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GB" b="1" i="1" spc="-5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segala</a:t>
            </a:r>
            <a:r>
              <a:rPr lang="en-GB" b="1" i="1" spc="-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GB" b="1" i="1" spc="-5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sesuatu</a:t>
            </a:r>
            <a:r>
              <a:rPr lang="en-GB" b="1" i="1" spc="-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GB" b="1" i="1" spc="-5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untuk</a:t>
            </a:r>
            <a:r>
              <a:rPr lang="en-GB" b="1" i="1" spc="-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GB" b="1" i="1" spc="-5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antisipasi</a:t>
            </a:r>
            <a:r>
              <a:rPr lang="en-GB" b="1" i="1" spc="-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GB" b="1" i="1" spc="-5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terjadinya</a:t>
            </a:r>
            <a:r>
              <a:rPr lang="en-GB" b="1" i="1" spc="-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GB" b="1" i="1" spc="-5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kecelakaan</a:t>
            </a:r>
            <a:r>
              <a:rPr lang="en-GB" b="1" i="1" spc="-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GB" b="1" i="1" spc="-5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nuklir</a:t>
            </a:r>
            <a:endParaRPr sz="1800" b="1" i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273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Emergency Preparedness and Responses</a:t>
            </a:r>
          </a:p>
        </p:txBody>
      </p:sp>
      <p:sp>
        <p:nvSpPr>
          <p:cNvPr id="3" name="object 2"/>
          <p:cNvSpPr/>
          <p:nvPr/>
        </p:nvSpPr>
        <p:spPr>
          <a:xfrm>
            <a:off x="108062" y="1197031"/>
            <a:ext cx="8927876" cy="55889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350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1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ABC805A-796C-4ACE-857A-903C5129A392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9221" name="Rectangle 2"/>
          <p:cNvSpPr>
            <a:spLocks noGrp="1" noChangeArrowheads="1"/>
          </p:cNvSpPr>
          <p:nvPr/>
        </p:nvSpPr>
        <p:spPr bwMode="auto">
          <a:xfrm>
            <a:off x="2927559" y="1053033"/>
            <a:ext cx="5759241" cy="172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en-US" sz="6000" b="1" dirty="0" err="1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Terima</a:t>
            </a:r>
            <a:r>
              <a:rPr lang="en-US" altLang="en-US" sz="60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altLang="en-US" sz="6000" b="1" dirty="0" err="1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kasih</a:t>
            </a:r>
            <a:endParaRPr lang="en-US" altLang="en-US" sz="6000" b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4009" y="5156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 eaLnBrk="1" hangingPunct="1">
              <a:buFontTx/>
              <a:buNone/>
            </a:pPr>
            <a:r>
              <a:rPr lang="en-GB" altLang="en-US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Taruniyati</a:t>
            </a: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GB" altLang="en-US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Handayani</a:t>
            </a:r>
            <a:endParaRPr lang="en-GB" altLang="en-US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marL="0" indent="0" algn="r" eaLnBrk="1" hangingPunct="1">
              <a:buFontTx/>
              <a:buNone/>
            </a:pPr>
            <a:r>
              <a:rPr lang="en-GB" altLang="en-US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Kepala</a:t>
            </a: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Biro </a:t>
            </a:r>
            <a:r>
              <a:rPr lang="en-GB" altLang="en-US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Hukum</a:t>
            </a: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GB" altLang="en-US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dan</a:t>
            </a: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GB" altLang="en-US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Organisasi</a:t>
            </a:r>
            <a:endParaRPr lang="id-ID" altLang="en-US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822" y="1201969"/>
            <a:ext cx="8423592" cy="5219067"/>
            <a:chOff x="180352" y="981034"/>
            <a:chExt cx="8423592" cy="5219067"/>
          </a:xfrm>
        </p:grpSpPr>
        <p:sp>
          <p:nvSpPr>
            <p:cNvPr id="5" name="object 3"/>
            <p:cNvSpPr/>
            <p:nvPr/>
          </p:nvSpPr>
          <p:spPr>
            <a:xfrm>
              <a:off x="6677915" y="2019182"/>
              <a:ext cx="311985" cy="321358"/>
            </a:xfrm>
            <a:custGeom>
              <a:avLst/>
              <a:gdLst/>
              <a:ahLst/>
              <a:cxnLst/>
              <a:rect l="l" t="t" r="r" b="b"/>
              <a:pathLst>
                <a:path w="373379" h="374650">
                  <a:moveTo>
                    <a:pt x="186690" y="0"/>
                  </a:moveTo>
                  <a:lnTo>
                    <a:pt x="136260" y="6420"/>
                  </a:lnTo>
                  <a:lnTo>
                    <a:pt x="91440" y="24694"/>
                  </a:lnTo>
                  <a:lnTo>
                    <a:pt x="53816" y="53339"/>
                  </a:lnTo>
                  <a:lnTo>
                    <a:pt x="24976" y="90875"/>
                  </a:lnTo>
                  <a:lnTo>
                    <a:pt x="6508" y="135819"/>
                  </a:lnTo>
                  <a:lnTo>
                    <a:pt x="0" y="186689"/>
                  </a:lnTo>
                  <a:lnTo>
                    <a:pt x="6508" y="237654"/>
                  </a:lnTo>
                  <a:lnTo>
                    <a:pt x="24976" y="282833"/>
                  </a:lnTo>
                  <a:lnTo>
                    <a:pt x="53816" y="320675"/>
                  </a:lnTo>
                  <a:lnTo>
                    <a:pt x="91440" y="349626"/>
                  </a:lnTo>
                  <a:lnTo>
                    <a:pt x="136260" y="368135"/>
                  </a:lnTo>
                  <a:lnTo>
                    <a:pt x="186690" y="374650"/>
                  </a:lnTo>
                  <a:lnTo>
                    <a:pt x="237560" y="368135"/>
                  </a:lnTo>
                  <a:lnTo>
                    <a:pt x="282504" y="349626"/>
                  </a:lnTo>
                  <a:lnTo>
                    <a:pt x="320040" y="320675"/>
                  </a:lnTo>
                  <a:lnTo>
                    <a:pt x="348685" y="282833"/>
                  </a:lnTo>
                  <a:lnTo>
                    <a:pt x="366959" y="237654"/>
                  </a:lnTo>
                  <a:lnTo>
                    <a:pt x="373380" y="186689"/>
                  </a:lnTo>
                  <a:lnTo>
                    <a:pt x="366959" y="135819"/>
                  </a:lnTo>
                  <a:lnTo>
                    <a:pt x="348685" y="90875"/>
                  </a:lnTo>
                  <a:lnTo>
                    <a:pt x="320040" y="53339"/>
                  </a:lnTo>
                  <a:lnTo>
                    <a:pt x="282504" y="24694"/>
                  </a:lnTo>
                  <a:lnTo>
                    <a:pt x="237560" y="6420"/>
                  </a:lnTo>
                  <a:lnTo>
                    <a:pt x="186690" y="0"/>
                  </a:lnTo>
                  <a:close/>
                </a:path>
              </a:pathLst>
            </a:custGeom>
            <a:solidFill>
              <a:srgbClr val="7F7F7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/>
            <p:nvPr/>
          </p:nvSpPr>
          <p:spPr>
            <a:xfrm>
              <a:off x="2346206" y="4737106"/>
              <a:ext cx="311985" cy="321358"/>
            </a:xfrm>
            <a:custGeom>
              <a:avLst/>
              <a:gdLst/>
              <a:ahLst/>
              <a:cxnLst/>
              <a:rect l="l" t="t" r="r" b="b"/>
              <a:pathLst>
                <a:path w="373380" h="374650">
                  <a:moveTo>
                    <a:pt x="186690" y="0"/>
                  </a:moveTo>
                  <a:lnTo>
                    <a:pt x="136260" y="6420"/>
                  </a:lnTo>
                  <a:lnTo>
                    <a:pt x="91440" y="24694"/>
                  </a:lnTo>
                  <a:lnTo>
                    <a:pt x="53816" y="53340"/>
                  </a:lnTo>
                  <a:lnTo>
                    <a:pt x="24976" y="90875"/>
                  </a:lnTo>
                  <a:lnTo>
                    <a:pt x="6508" y="135819"/>
                  </a:lnTo>
                  <a:lnTo>
                    <a:pt x="0" y="186690"/>
                  </a:lnTo>
                  <a:lnTo>
                    <a:pt x="6508" y="237654"/>
                  </a:lnTo>
                  <a:lnTo>
                    <a:pt x="24976" y="282833"/>
                  </a:lnTo>
                  <a:lnTo>
                    <a:pt x="53816" y="320675"/>
                  </a:lnTo>
                  <a:lnTo>
                    <a:pt x="91440" y="349626"/>
                  </a:lnTo>
                  <a:lnTo>
                    <a:pt x="136260" y="368135"/>
                  </a:lnTo>
                  <a:lnTo>
                    <a:pt x="186690" y="374650"/>
                  </a:lnTo>
                  <a:lnTo>
                    <a:pt x="237119" y="368135"/>
                  </a:lnTo>
                  <a:lnTo>
                    <a:pt x="281939" y="349626"/>
                  </a:lnTo>
                  <a:lnTo>
                    <a:pt x="319563" y="320675"/>
                  </a:lnTo>
                  <a:lnTo>
                    <a:pt x="348403" y="282833"/>
                  </a:lnTo>
                  <a:lnTo>
                    <a:pt x="366871" y="237654"/>
                  </a:lnTo>
                  <a:lnTo>
                    <a:pt x="373380" y="186690"/>
                  </a:lnTo>
                  <a:lnTo>
                    <a:pt x="366871" y="135819"/>
                  </a:lnTo>
                  <a:lnTo>
                    <a:pt x="348403" y="90875"/>
                  </a:lnTo>
                  <a:lnTo>
                    <a:pt x="319563" y="53340"/>
                  </a:lnTo>
                  <a:lnTo>
                    <a:pt x="281940" y="24694"/>
                  </a:lnTo>
                  <a:lnTo>
                    <a:pt x="237119" y="6420"/>
                  </a:lnTo>
                  <a:lnTo>
                    <a:pt x="186690" y="0"/>
                  </a:lnTo>
                  <a:close/>
                </a:path>
              </a:pathLst>
            </a:custGeom>
            <a:solidFill>
              <a:srgbClr val="7F7F7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2346206" y="4716408"/>
              <a:ext cx="311985" cy="322447"/>
            </a:xfrm>
            <a:custGeom>
              <a:avLst/>
              <a:gdLst/>
              <a:ahLst/>
              <a:cxnLst/>
              <a:rect l="l" t="t" r="r" b="b"/>
              <a:pathLst>
                <a:path w="373380" h="375920">
                  <a:moveTo>
                    <a:pt x="186690" y="0"/>
                  </a:moveTo>
                  <a:lnTo>
                    <a:pt x="136260" y="6514"/>
                  </a:lnTo>
                  <a:lnTo>
                    <a:pt x="91440" y="25023"/>
                  </a:lnTo>
                  <a:lnTo>
                    <a:pt x="53816" y="53975"/>
                  </a:lnTo>
                  <a:lnTo>
                    <a:pt x="24976" y="91816"/>
                  </a:lnTo>
                  <a:lnTo>
                    <a:pt x="6508" y="136995"/>
                  </a:lnTo>
                  <a:lnTo>
                    <a:pt x="0" y="187959"/>
                  </a:lnTo>
                  <a:lnTo>
                    <a:pt x="6508" y="238483"/>
                  </a:lnTo>
                  <a:lnTo>
                    <a:pt x="24976" y="283539"/>
                  </a:lnTo>
                  <a:lnTo>
                    <a:pt x="53816" y="321468"/>
                  </a:lnTo>
                  <a:lnTo>
                    <a:pt x="91440" y="350614"/>
                  </a:lnTo>
                  <a:lnTo>
                    <a:pt x="136260" y="369317"/>
                  </a:lnTo>
                  <a:lnTo>
                    <a:pt x="186690" y="375919"/>
                  </a:lnTo>
                  <a:lnTo>
                    <a:pt x="237119" y="369317"/>
                  </a:lnTo>
                  <a:lnTo>
                    <a:pt x="281939" y="350614"/>
                  </a:lnTo>
                  <a:lnTo>
                    <a:pt x="319563" y="321468"/>
                  </a:lnTo>
                  <a:lnTo>
                    <a:pt x="348403" y="283539"/>
                  </a:lnTo>
                  <a:lnTo>
                    <a:pt x="366871" y="238483"/>
                  </a:lnTo>
                  <a:lnTo>
                    <a:pt x="373380" y="187959"/>
                  </a:lnTo>
                  <a:lnTo>
                    <a:pt x="366871" y="136995"/>
                  </a:lnTo>
                  <a:lnTo>
                    <a:pt x="348403" y="91816"/>
                  </a:lnTo>
                  <a:lnTo>
                    <a:pt x="319563" y="53975"/>
                  </a:lnTo>
                  <a:lnTo>
                    <a:pt x="281940" y="25023"/>
                  </a:lnTo>
                  <a:lnTo>
                    <a:pt x="237119" y="6514"/>
                  </a:lnTo>
                  <a:lnTo>
                    <a:pt x="186690" y="0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7460000" y="3438603"/>
              <a:ext cx="430836" cy="444453"/>
            </a:xfrm>
            <a:custGeom>
              <a:avLst/>
              <a:gdLst/>
              <a:ahLst/>
              <a:cxnLst/>
              <a:rect l="l" t="t" r="r" b="b"/>
              <a:pathLst>
                <a:path w="515620" h="518160">
                  <a:moveTo>
                    <a:pt x="257809" y="0"/>
                  </a:moveTo>
                  <a:lnTo>
                    <a:pt x="210502" y="4076"/>
                  </a:lnTo>
                  <a:lnTo>
                    <a:pt x="166373" y="15867"/>
                  </a:lnTo>
                  <a:lnTo>
                    <a:pt x="126059" y="34713"/>
                  </a:lnTo>
                  <a:lnTo>
                    <a:pt x="90197" y="59956"/>
                  </a:lnTo>
                  <a:lnTo>
                    <a:pt x="59426" y="90938"/>
                  </a:lnTo>
                  <a:lnTo>
                    <a:pt x="34384" y="127000"/>
                  </a:lnTo>
                  <a:lnTo>
                    <a:pt x="15706" y="167483"/>
                  </a:lnTo>
                  <a:lnTo>
                    <a:pt x="4032" y="211729"/>
                  </a:lnTo>
                  <a:lnTo>
                    <a:pt x="0" y="259080"/>
                  </a:lnTo>
                  <a:lnTo>
                    <a:pt x="4032" y="306430"/>
                  </a:lnTo>
                  <a:lnTo>
                    <a:pt x="15706" y="350676"/>
                  </a:lnTo>
                  <a:lnTo>
                    <a:pt x="34384" y="391159"/>
                  </a:lnTo>
                  <a:lnTo>
                    <a:pt x="59426" y="427221"/>
                  </a:lnTo>
                  <a:lnTo>
                    <a:pt x="90197" y="458203"/>
                  </a:lnTo>
                  <a:lnTo>
                    <a:pt x="126059" y="483446"/>
                  </a:lnTo>
                  <a:lnTo>
                    <a:pt x="166373" y="502292"/>
                  </a:lnTo>
                  <a:lnTo>
                    <a:pt x="210502" y="514083"/>
                  </a:lnTo>
                  <a:lnTo>
                    <a:pt x="257809" y="518160"/>
                  </a:lnTo>
                  <a:lnTo>
                    <a:pt x="305117" y="514083"/>
                  </a:lnTo>
                  <a:lnTo>
                    <a:pt x="349246" y="502292"/>
                  </a:lnTo>
                  <a:lnTo>
                    <a:pt x="389560" y="483446"/>
                  </a:lnTo>
                  <a:lnTo>
                    <a:pt x="425422" y="458203"/>
                  </a:lnTo>
                  <a:lnTo>
                    <a:pt x="456193" y="427221"/>
                  </a:lnTo>
                  <a:lnTo>
                    <a:pt x="481235" y="391160"/>
                  </a:lnTo>
                  <a:lnTo>
                    <a:pt x="499913" y="350676"/>
                  </a:lnTo>
                  <a:lnTo>
                    <a:pt x="511587" y="306430"/>
                  </a:lnTo>
                  <a:lnTo>
                    <a:pt x="515620" y="259080"/>
                  </a:lnTo>
                  <a:lnTo>
                    <a:pt x="511587" y="211729"/>
                  </a:lnTo>
                  <a:lnTo>
                    <a:pt x="499913" y="167483"/>
                  </a:lnTo>
                  <a:lnTo>
                    <a:pt x="481235" y="126999"/>
                  </a:lnTo>
                  <a:lnTo>
                    <a:pt x="456193" y="90938"/>
                  </a:lnTo>
                  <a:lnTo>
                    <a:pt x="425422" y="59956"/>
                  </a:lnTo>
                  <a:lnTo>
                    <a:pt x="389560" y="34713"/>
                  </a:lnTo>
                  <a:lnTo>
                    <a:pt x="349246" y="15867"/>
                  </a:lnTo>
                  <a:lnTo>
                    <a:pt x="305117" y="4076"/>
                  </a:lnTo>
                  <a:lnTo>
                    <a:pt x="257809" y="0"/>
                  </a:lnTo>
                  <a:close/>
                </a:path>
              </a:pathLst>
            </a:custGeom>
            <a:solidFill>
              <a:srgbClr val="7F7F7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21237" y="1289319"/>
              <a:ext cx="402185" cy="4193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7068" y="981034"/>
              <a:ext cx="519975" cy="5381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77915" y="5335159"/>
              <a:ext cx="1926029" cy="864942"/>
            </a:xfrm>
            <a:custGeom>
              <a:avLst/>
              <a:gdLst/>
              <a:ahLst/>
              <a:cxnLst/>
              <a:rect l="l" t="t" r="r" b="b"/>
              <a:pathLst>
                <a:path w="2305050" h="1008379">
                  <a:moveTo>
                    <a:pt x="1474635" y="910589"/>
                  </a:moveTo>
                  <a:lnTo>
                    <a:pt x="876300" y="910589"/>
                  </a:lnTo>
                  <a:lnTo>
                    <a:pt x="913482" y="938559"/>
                  </a:lnTo>
                  <a:lnTo>
                    <a:pt x="957015" y="962471"/>
                  </a:lnTo>
                  <a:lnTo>
                    <a:pt x="1005840" y="981868"/>
                  </a:lnTo>
                  <a:lnTo>
                    <a:pt x="1058897" y="996291"/>
                  </a:lnTo>
                  <a:lnTo>
                    <a:pt x="1115130" y="1005281"/>
                  </a:lnTo>
                  <a:lnTo>
                    <a:pt x="1173480" y="1008379"/>
                  </a:lnTo>
                  <a:lnTo>
                    <a:pt x="1232078" y="1005475"/>
                  </a:lnTo>
                  <a:lnTo>
                    <a:pt x="1288176" y="997049"/>
                  </a:lnTo>
                  <a:lnTo>
                    <a:pt x="1340822" y="983533"/>
                  </a:lnTo>
                  <a:lnTo>
                    <a:pt x="1389062" y="965358"/>
                  </a:lnTo>
                  <a:lnTo>
                    <a:pt x="1431953" y="942951"/>
                  </a:lnTo>
                  <a:lnTo>
                    <a:pt x="1468516" y="916761"/>
                  </a:lnTo>
                  <a:lnTo>
                    <a:pt x="1474635" y="910589"/>
                  </a:lnTo>
                  <a:close/>
                </a:path>
                <a:path w="2305050" h="1008379">
                  <a:moveTo>
                    <a:pt x="562610" y="91439"/>
                  </a:moveTo>
                  <a:lnTo>
                    <a:pt x="508412" y="94284"/>
                  </a:lnTo>
                  <a:lnTo>
                    <a:pt x="455302" y="102481"/>
                  </a:lnTo>
                  <a:lnTo>
                    <a:pt x="404367" y="115528"/>
                  </a:lnTo>
                  <a:lnTo>
                    <a:pt x="356696" y="132919"/>
                  </a:lnTo>
                  <a:lnTo>
                    <a:pt x="313376" y="154152"/>
                  </a:lnTo>
                  <a:lnTo>
                    <a:pt x="275494" y="178723"/>
                  </a:lnTo>
                  <a:lnTo>
                    <a:pt x="244139" y="206128"/>
                  </a:lnTo>
                  <a:lnTo>
                    <a:pt x="205360" y="267424"/>
                  </a:lnTo>
                  <a:lnTo>
                    <a:pt x="200111" y="300307"/>
                  </a:lnTo>
                  <a:lnTo>
                    <a:pt x="205740" y="334009"/>
                  </a:lnTo>
                  <a:lnTo>
                    <a:pt x="150371" y="341971"/>
                  </a:lnTo>
                  <a:lnTo>
                    <a:pt x="101035" y="357481"/>
                  </a:lnTo>
                  <a:lnTo>
                    <a:pt x="59531" y="379412"/>
                  </a:lnTo>
                  <a:lnTo>
                    <a:pt x="27657" y="406635"/>
                  </a:lnTo>
                  <a:lnTo>
                    <a:pt x="0" y="472439"/>
                  </a:lnTo>
                  <a:lnTo>
                    <a:pt x="7500" y="509111"/>
                  </a:lnTo>
                  <a:lnTo>
                    <a:pt x="29527" y="541972"/>
                  </a:lnTo>
                  <a:lnTo>
                    <a:pt x="65365" y="569594"/>
                  </a:lnTo>
                  <a:lnTo>
                    <a:pt x="114300" y="590549"/>
                  </a:lnTo>
                  <a:lnTo>
                    <a:pt x="87431" y="611485"/>
                  </a:lnTo>
                  <a:lnTo>
                    <a:pt x="67945" y="634206"/>
                  </a:lnTo>
                  <a:lnTo>
                    <a:pt x="56078" y="658594"/>
                  </a:lnTo>
                  <a:lnTo>
                    <a:pt x="52070" y="684529"/>
                  </a:lnTo>
                  <a:lnTo>
                    <a:pt x="57420" y="716124"/>
                  </a:lnTo>
                  <a:lnTo>
                    <a:pt x="99956" y="770604"/>
                  </a:lnTo>
                  <a:lnTo>
                    <a:pt x="136963" y="791935"/>
                  </a:lnTo>
                  <a:lnTo>
                    <a:pt x="184346" y="808290"/>
                  </a:lnTo>
                  <a:lnTo>
                    <a:pt x="242014" y="818890"/>
                  </a:lnTo>
                  <a:lnTo>
                    <a:pt x="309880" y="822959"/>
                  </a:lnTo>
                  <a:lnTo>
                    <a:pt x="339536" y="850550"/>
                  </a:lnTo>
                  <a:lnTo>
                    <a:pt x="374729" y="875089"/>
                  </a:lnTo>
                  <a:lnTo>
                    <a:pt x="414803" y="896384"/>
                  </a:lnTo>
                  <a:lnTo>
                    <a:pt x="459105" y="914241"/>
                  </a:lnTo>
                  <a:lnTo>
                    <a:pt x="506978" y="928466"/>
                  </a:lnTo>
                  <a:lnTo>
                    <a:pt x="557768" y="938867"/>
                  </a:lnTo>
                  <a:lnTo>
                    <a:pt x="610820" y="945249"/>
                  </a:lnTo>
                  <a:lnTo>
                    <a:pt x="665480" y="947419"/>
                  </a:lnTo>
                  <a:lnTo>
                    <a:pt x="739304" y="946279"/>
                  </a:lnTo>
                  <a:lnTo>
                    <a:pt x="786177" y="942951"/>
                  </a:lnTo>
                  <a:lnTo>
                    <a:pt x="814705" y="937577"/>
                  </a:lnTo>
                  <a:lnTo>
                    <a:pt x="833496" y="930298"/>
                  </a:lnTo>
                  <a:lnTo>
                    <a:pt x="851158" y="921255"/>
                  </a:lnTo>
                  <a:lnTo>
                    <a:pt x="876300" y="910589"/>
                  </a:lnTo>
                  <a:lnTo>
                    <a:pt x="1474635" y="910589"/>
                  </a:lnTo>
                  <a:lnTo>
                    <a:pt x="1497826" y="887201"/>
                  </a:lnTo>
                  <a:lnTo>
                    <a:pt x="1518920" y="854709"/>
                  </a:lnTo>
                  <a:lnTo>
                    <a:pt x="1848978" y="854709"/>
                  </a:lnTo>
                  <a:lnTo>
                    <a:pt x="1900237" y="830579"/>
                  </a:lnTo>
                  <a:lnTo>
                    <a:pt x="1937717" y="803552"/>
                  </a:lnTo>
                  <a:lnTo>
                    <a:pt x="1965999" y="772477"/>
                  </a:lnTo>
                  <a:lnTo>
                    <a:pt x="1983864" y="738068"/>
                  </a:lnTo>
                  <a:lnTo>
                    <a:pt x="1990090" y="701039"/>
                  </a:lnTo>
                  <a:lnTo>
                    <a:pt x="2047384" y="693264"/>
                  </a:lnTo>
                  <a:lnTo>
                    <a:pt x="2101031" y="680420"/>
                  </a:lnTo>
                  <a:lnTo>
                    <a:pt x="2150204" y="662987"/>
                  </a:lnTo>
                  <a:lnTo>
                    <a:pt x="2194077" y="641445"/>
                  </a:lnTo>
                  <a:lnTo>
                    <a:pt x="2231825" y="616277"/>
                  </a:lnTo>
                  <a:lnTo>
                    <a:pt x="2262622" y="587962"/>
                  </a:lnTo>
                  <a:lnTo>
                    <a:pt x="2285642" y="556982"/>
                  </a:lnTo>
                  <a:lnTo>
                    <a:pt x="2305050" y="488949"/>
                  </a:lnTo>
                  <a:lnTo>
                    <a:pt x="2299295" y="453330"/>
                  </a:lnTo>
                  <a:lnTo>
                    <a:pt x="2282825" y="419258"/>
                  </a:lnTo>
                  <a:lnTo>
                    <a:pt x="2256829" y="387330"/>
                  </a:lnTo>
                  <a:lnTo>
                    <a:pt x="2222500" y="358139"/>
                  </a:lnTo>
                  <a:lnTo>
                    <a:pt x="2233771" y="341729"/>
                  </a:lnTo>
                  <a:lnTo>
                    <a:pt x="2241232" y="324961"/>
                  </a:lnTo>
                  <a:lnTo>
                    <a:pt x="2245360" y="307955"/>
                  </a:lnTo>
                  <a:lnTo>
                    <a:pt x="2246630" y="290829"/>
                  </a:lnTo>
                  <a:lnTo>
                    <a:pt x="2239580" y="253206"/>
                  </a:lnTo>
                  <a:lnTo>
                    <a:pt x="2219442" y="218439"/>
                  </a:lnTo>
                  <a:lnTo>
                    <a:pt x="2187733" y="187483"/>
                  </a:lnTo>
                  <a:lnTo>
                    <a:pt x="2145970" y="161289"/>
                  </a:lnTo>
                  <a:lnTo>
                    <a:pt x="2095670" y="140811"/>
                  </a:lnTo>
                  <a:lnTo>
                    <a:pt x="2038350" y="126999"/>
                  </a:lnTo>
                  <a:lnTo>
                    <a:pt x="2035798" y="121919"/>
                  </a:lnTo>
                  <a:lnTo>
                    <a:pt x="744220" y="121919"/>
                  </a:lnTo>
                  <a:lnTo>
                    <a:pt x="702091" y="109120"/>
                  </a:lnTo>
                  <a:lnTo>
                    <a:pt x="656748" y="99536"/>
                  </a:lnTo>
                  <a:lnTo>
                    <a:pt x="609738" y="93523"/>
                  </a:lnTo>
                  <a:lnTo>
                    <a:pt x="562610" y="91439"/>
                  </a:lnTo>
                  <a:close/>
                </a:path>
                <a:path w="2305050" h="1008379">
                  <a:moveTo>
                    <a:pt x="1848978" y="854709"/>
                  </a:moveTo>
                  <a:lnTo>
                    <a:pt x="1518920" y="854709"/>
                  </a:lnTo>
                  <a:lnTo>
                    <a:pt x="1557198" y="867310"/>
                  </a:lnTo>
                  <a:lnTo>
                    <a:pt x="1597501" y="876458"/>
                  </a:lnTo>
                  <a:lnTo>
                    <a:pt x="1639470" y="882034"/>
                  </a:lnTo>
                  <a:lnTo>
                    <a:pt x="1682750" y="883919"/>
                  </a:lnTo>
                  <a:lnTo>
                    <a:pt x="1744816" y="880229"/>
                  </a:lnTo>
                  <a:lnTo>
                    <a:pt x="1802566" y="869632"/>
                  </a:lnTo>
                  <a:lnTo>
                    <a:pt x="1848978" y="854709"/>
                  </a:lnTo>
                  <a:close/>
                </a:path>
                <a:path w="2305050" h="1008379">
                  <a:moveTo>
                    <a:pt x="996950" y="30479"/>
                  </a:moveTo>
                  <a:lnTo>
                    <a:pt x="944715" y="33284"/>
                  </a:lnTo>
                  <a:lnTo>
                    <a:pt x="895302" y="41486"/>
                  </a:lnTo>
                  <a:lnTo>
                    <a:pt x="849629" y="54768"/>
                  </a:lnTo>
                  <a:lnTo>
                    <a:pt x="808613" y="72813"/>
                  </a:lnTo>
                  <a:lnTo>
                    <a:pt x="773171" y="95302"/>
                  </a:lnTo>
                  <a:lnTo>
                    <a:pt x="744220" y="121919"/>
                  </a:lnTo>
                  <a:lnTo>
                    <a:pt x="2035798" y="121919"/>
                  </a:lnTo>
                  <a:lnTo>
                    <a:pt x="2020775" y="92016"/>
                  </a:lnTo>
                  <a:lnTo>
                    <a:pt x="2009080" y="80009"/>
                  </a:lnTo>
                  <a:lnTo>
                    <a:pt x="1196340" y="80009"/>
                  </a:lnTo>
                  <a:lnTo>
                    <a:pt x="1152683" y="59590"/>
                  </a:lnTo>
                  <a:lnTo>
                    <a:pt x="1103312" y="44291"/>
                  </a:lnTo>
                  <a:lnTo>
                    <a:pt x="1050607" y="34468"/>
                  </a:lnTo>
                  <a:lnTo>
                    <a:pt x="996950" y="30479"/>
                  </a:lnTo>
                  <a:close/>
                </a:path>
                <a:path w="2305050" h="1008379">
                  <a:moveTo>
                    <a:pt x="1403350" y="0"/>
                  </a:moveTo>
                  <a:lnTo>
                    <a:pt x="1351828" y="3444"/>
                  </a:lnTo>
                  <a:lnTo>
                    <a:pt x="1303599" y="13533"/>
                  </a:lnTo>
                  <a:lnTo>
                    <a:pt x="1260429" y="29900"/>
                  </a:lnTo>
                  <a:lnTo>
                    <a:pt x="1224086" y="52181"/>
                  </a:lnTo>
                  <a:lnTo>
                    <a:pt x="1196340" y="80009"/>
                  </a:lnTo>
                  <a:lnTo>
                    <a:pt x="2009080" y="80009"/>
                  </a:lnTo>
                  <a:lnTo>
                    <a:pt x="1990889" y="61336"/>
                  </a:lnTo>
                  <a:lnTo>
                    <a:pt x="1980234" y="54609"/>
                  </a:lnTo>
                  <a:lnTo>
                    <a:pt x="1586230" y="54609"/>
                  </a:lnTo>
                  <a:lnTo>
                    <a:pt x="1550332" y="32146"/>
                  </a:lnTo>
                  <a:lnTo>
                    <a:pt x="1506696" y="14922"/>
                  </a:lnTo>
                  <a:lnTo>
                    <a:pt x="1457106" y="3889"/>
                  </a:lnTo>
                  <a:lnTo>
                    <a:pt x="1403350" y="0"/>
                  </a:lnTo>
                  <a:close/>
                </a:path>
                <a:path w="2305050" h="1008379">
                  <a:moveTo>
                    <a:pt x="1785620" y="0"/>
                  </a:moveTo>
                  <a:lnTo>
                    <a:pt x="1729283" y="3710"/>
                  </a:lnTo>
                  <a:lnTo>
                    <a:pt x="1675923" y="14446"/>
                  </a:lnTo>
                  <a:lnTo>
                    <a:pt x="1627564" y="31611"/>
                  </a:lnTo>
                  <a:lnTo>
                    <a:pt x="1586230" y="54609"/>
                  </a:lnTo>
                  <a:lnTo>
                    <a:pt x="1980234" y="54609"/>
                  </a:lnTo>
                  <a:lnTo>
                    <a:pt x="1950561" y="35877"/>
                  </a:lnTo>
                  <a:lnTo>
                    <a:pt x="1901660" y="16557"/>
                  </a:lnTo>
                  <a:lnTo>
                    <a:pt x="1846056" y="4292"/>
                  </a:lnTo>
                  <a:lnTo>
                    <a:pt x="1785620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77915" y="5335159"/>
              <a:ext cx="1926029" cy="864942"/>
            </a:xfrm>
            <a:custGeom>
              <a:avLst/>
              <a:gdLst/>
              <a:ahLst/>
              <a:cxnLst/>
              <a:rect l="l" t="t" r="r" b="b"/>
              <a:pathLst>
                <a:path w="2305050" h="1008379">
                  <a:moveTo>
                    <a:pt x="205740" y="334009"/>
                  </a:moveTo>
                  <a:lnTo>
                    <a:pt x="200111" y="300307"/>
                  </a:lnTo>
                  <a:lnTo>
                    <a:pt x="205360" y="267424"/>
                  </a:lnTo>
                  <a:lnTo>
                    <a:pt x="220398" y="235863"/>
                  </a:lnTo>
                  <a:lnTo>
                    <a:pt x="275494" y="178723"/>
                  </a:lnTo>
                  <a:lnTo>
                    <a:pt x="313376" y="154152"/>
                  </a:lnTo>
                  <a:lnTo>
                    <a:pt x="356696" y="132919"/>
                  </a:lnTo>
                  <a:lnTo>
                    <a:pt x="404367" y="115528"/>
                  </a:lnTo>
                  <a:lnTo>
                    <a:pt x="455302" y="102481"/>
                  </a:lnTo>
                  <a:lnTo>
                    <a:pt x="508412" y="94284"/>
                  </a:lnTo>
                  <a:lnTo>
                    <a:pt x="562610" y="91439"/>
                  </a:lnTo>
                  <a:lnTo>
                    <a:pt x="609738" y="93523"/>
                  </a:lnTo>
                  <a:lnTo>
                    <a:pt x="656748" y="99536"/>
                  </a:lnTo>
                  <a:lnTo>
                    <a:pt x="702091" y="109120"/>
                  </a:lnTo>
                  <a:lnTo>
                    <a:pt x="744220" y="121919"/>
                  </a:lnTo>
                  <a:lnTo>
                    <a:pt x="773171" y="95302"/>
                  </a:lnTo>
                  <a:lnTo>
                    <a:pt x="808613" y="72813"/>
                  </a:lnTo>
                  <a:lnTo>
                    <a:pt x="849629" y="54768"/>
                  </a:lnTo>
                  <a:lnTo>
                    <a:pt x="895302" y="41486"/>
                  </a:lnTo>
                  <a:lnTo>
                    <a:pt x="944715" y="33284"/>
                  </a:lnTo>
                  <a:lnTo>
                    <a:pt x="996950" y="30479"/>
                  </a:lnTo>
                  <a:lnTo>
                    <a:pt x="1050607" y="34468"/>
                  </a:lnTo>
                  <a:lnTo>
                    <a:pt x="1103312" y="44291"/>
                  </a:lnTo>
                  <a:lnTo>
                    <a:pt x="1152683" y="59590"/>
                  </a:lnTo>
                  <a:lnTo>
                    <a:pt x="1196340" y="80009"/>
                  </a:lnTo>
                  <a:lnTo>
                    <a:pt x="1224086" y="52181"/>
                  </a:lnTo>
                  <a:lnTo>
                    <a:pt x="1260429" y="29900"/>
                  </a:lnTo>
                  <a:lnTo>
                    <a:pt x="1303599" y="13533"/>
                  </a:lnTo>
                  <a:lnTo>
                    <a:pt x="1351828" y="3444"/>
                  </a:lnTo>
                  <a:lnTo>
                    <a:pt x="1403350" y="0"/>
                  </a:lnTo>
                  <a:lnTo>
                    <a:pt x="1457106" y="3889"/>
                  </a:lnTo>
                  <a:lnTo>
                    <a:pt x="1506696" y="14922"/>
                  </a:lnTo>
                  <a:lnTo>
                    <a:pt x="1550332" y="32146"/>
                  </a:lnTo>
                  <a:lnTo>
                    <a:pt x="1586230" y="54609"/>
                  </a:lnTo>
                  <a:lnTo>
                    <a:pt x="1627564" y="31611"/>
                  </a:lnTo>
                  <a:lnTo>
                    <a:pt x="1675923" y="14446"/>
                  </a:lnTo>
                  <a:lnTo>
                    <a:pt x="1729283" y="3710"/>
                  </a:lnTo>
                  <a:lnTo>
                    <a:pt x="1785620" y="0"/>
                  </a:lnTo>
                  <a:lnTo>
                    <a:pt x="1846056" y="4292"/>
                  </a:lnTo>
                  <a:lnTo>
                    <a:pt x="1901660" y="16557"/>
                  </a:lnTo>
                  <a:lnTo>
                    <a:pt x="1950561" y="35877"/>
                  </a:lnTo>
                  <a:lnTo>
                    <a:pt x="1990889" y="61336"/>
                  </a:lnTo>
                  <a:lnTo>
                    <a:pt x="2020775" y="92016"/>
                  </a:lnTo>
                  <a:lnTo>
                    <a:pt x="2038350" y="126999"/>
                  </a:lnTo>
                  <a:lnTo>
                    <a:pt x="2095670" y="140811"/>
                  </a:lnTo>
                  <a:lnTo>
                    <a:pt x="2145970" y="161289"/>
                  </a:lnTo>
                  <a:lnTo>
                    <a:pt x="2187733" y="187483"/>
                  </a:lnTo>
                  <a:lnTo>
                    <a:pt x="2219442" y="218439"/>
                  </a:lnTo>
                  <a:lnTo>
                    <a:pt x="2239580" y="253206"/>
                  </a:lnTo>
                  <a:lnTo>
                    <a:pt x="2246630" y="290829"/>
                  </a:lnTo>
                  <a:lnTo>
                    <a:pt x="2245360" y="307955"/>
                  </a:lnTo>
                  <a:lnTo>
                    <a:pt x="2241232" y="324961"/>
                  </a:lnTo>
                  <a:lnTo>
                    <a:pt x="2233771" y="341729"/>
                  </a:lnTo>
                  <a:lnTo>
                    <a:pt x="2222500" y="358139"/>
                  </a:lnTo>
                  <a:lnTo>
                    <a:pt x="2256829" y="387330"/>
                  </a:lnTo>
                  <a:lnTo>
                    <a:pt x="2282825" y="419258"/>
                  </a:lnTo>
                  <a:lnTo>
                    <a:pt x="2299295" y="453330"/>
                  </a:lnTo>
                  <a:lnTo>
                    <a:pt x="2305050" y="488949"/>
                  </a:lnTo>
                  <a:lnTo>
                    <a:pt x="2300060" y="523818"/>
                  </a:lnTo>
                  <a:lnTo>
                    <a:pt x="2262622" y="587962"/>
                  </a:lnTo>
                  <a:lnTo>
                    <a:pt x="2231825" y="616277"/>
                  </a:lnTo>
                  <a:lnTo>
                    <a:pt x="2194077" y="641445"/>
                  </a:lnTo>
                  <a:lnTo>
                    <a:pt x="2150204" y="662987"/>
                  </a:lnTo>
                  <a:lnTo>
                    <a:pt x="2101031" y="680420"/>
                  </a:lnTo>
                  <a:lnTo>
                    <a:pt x="2047384" y="693264"/>
                  </a:lnTo>
                  <a:lnTo>
                    <a:pt x="1990090" y="701039"/>
                  </a:lnTo>
                  <a:lnTo>
                    <a:pt x="1983864" y="738068"/>
                  </a:lnTo>
                  <a:lnTo>
                    <a:pt x="1965999" y="772477"/>
                  </a:lnTo>
                  <a:lnTo>
                    <a:pt x="1937717" y="803552"/>
                  </a:lnTo>
                  <a:lnTo>
                    <a:pt x="1900237" y="830579"/>
                  </a:lnTo>
                  <a:lnTo>
                    <a:pt x="1854780" y="852844"/>
                  </a:lnTo>
                  <a:lnTo>
                    <a:pt x="1802566" y="869632"/>
                  </a:lnTo>
                  <a:lnTo>
                    <a:pt x="1744816" y="880229"/>
                  </a:lnTo>
                  <a:lnTo>
                    <a:pt x="1682750" y="883919"/>
                  </a:lnTo>
                  <a:lnTo>
                    <a:pt x="1639470" y="882034"/>
                  </a:lnTo>
                  <a:lnTo>
                    <a:pt x="1597501" y="876458"/>
                  </a:lnTo>
                  <a:lnTo>
                    <a:pt x="1557198" y="867310"/>
                  </a:lnTo>
                  <a:lnTo>
                    <a:pt x="1518920" y="854709"/>
                  </a:lnTo>
                  <a:lnTo>
                    <a:pt x="1497826" y="887201"/>
                  </a:lnTo>
                  <a:lnTo>
                    <a:pt x="1468516" y="916761"/>
                  </a:lnTo>
                  <a:lnTo>
                    <a:pt x="1431944" y="942957"/>
                  </a:lnTo>
                  <a:lnTo>
                    <a:pt x="1389062" y="965358"/>
                  </a:lnTo>
                  <a:lnTo>
                    <a:pt x="1340822" y="983533"/>
                  </a:lnTo>
                  <a:lnTo>
                    <a:pt x="1288176" y="997049"/>
                  </a:lnTo>
                  <a:lnTo>
                    <a:pt x="1232078" y="1005475"/>
                  </a:lnTo>
                  <a:lnTo>
                    <a:pt x="1173480" y="1008379"/>
                  </a:lnTo>
                  <a:lnTo>
                    <a:pt x="1115130" y="1005281"/>
                  </a:lnTo>
                  <a:lnTo>
                    <a:pt x="1058897" y="996291"/>
                  </a:lnTo>
                  <a:lnTo>
                    <a:pt x="1005840" y="981868"/>
                  </a:lnTo>
                  <a:lnTo>
                    <a:pt x="957015" y="962471"/>
                  </a:lnTo>
                  <a:lnTo>
                    <a:pt x="913482" y="938559"/>
                  </a:lnTo>
                  <a:lnTo>
                    <a:pt x="876300" y="910589"/>
                  </a:lnTo>
                  <a:lnTo>
                    <a:pt x="851158" y="921255"/>
                  </a:lnTo>
                  <a:lnTo>
                    <a:pt x="814705" y="937577"/>
                  </a:lnTo>
                  <a:lnTo>
                    <a:pt x="739304" y="946279"/>
                  </a:lnTo>
                  <a:lnTo>
                    <a:pt x="665480" y="947419"/>
                  </a:lnTo>
                  <a:lnTo>
                    <a:pt x="610820" y="945249"/>
                  </a:lnTo>
                  <a:lnTo>
                    <a:pt x="557768" y="938867"/>
                  </a:lnTo>
                  <a:lnTo>
                    <a:pt x="506978" y="928466"/>
                  </a:lnTo>
                  <a:lnTo>
                    <a:pt x="459105" y="914241"/>
                  </a:lnTo>
                  <a:lnTo>
                    <a:pt x="414803" y="896384"/>
                  </a:lnTo>
                  <a:lnTo>
                    <a:pt x="374729" y="875089"/>
                  </a:lnTo>
                  <a:lnTo>
                    <a:pt x="339536" y="850550"/>
                  </a:lnTo>
                  <a:lnTo>
                    <a:pt x="309880" y="822959"/>
                  </a:lnTo>
                  <a:lnTo>
                    <a:pt x="242014" y="818890"/>
                  </a:lnTo>
                  <a:lnTo>
                    <a:pt x="184346" y="808290"/>
                  </a:lnTo>
                  <a:lnTo>
                    <a:pt x="136963" y="791935"/>
                  </a:lnTo>
                  <a:lnTo>
                    <a:pt x="99956" y="770604"/>
                  </a:lnTo>
                  <a:lnTo>
                    <a:pt x="57420" y="716124"/>
                  </a:lnTo>
                  <a:lnTo>
                    <a:pt x="52070" y="684529"/>
                  </a:lnTo>
                  <a:lnTo>
                    <a:pt x="56078" y="658594"/>
                  </a:lnTo>
                  <a:lnTo>
                    <a:pt x="67945" y="634206"/>
                  </a:lnTo>
                  <a:lnTo>
                    <a:pt x="87431" y="611485"/>
                  </a:lnTo>
                  <a:lnTo>
                    <a:pt x="114300" y="590549"/>
                  </a:lnTo>
                  <a:lnTo>
                    <a:pt x="65365" y="569594"/>
                  </a:lnTo>
                  <a:lnTo>
                    <a:pt x="29527" y="541972"/>
                  </a:lnTo>
                  <a:lnTo>
                    <a:pt x="7500" y="509111"/>
                  </a:lnTo>
                  <a:lnTo>
                    <a:pt x="0" y="472439"/>
                  </a:lnTo>
                  <a:lnTo>
                    <a:pt x="7214" y="438020"/>
                  </a:lnTo>
                  <a:lnTo>
                    <a:pt x="59531" y="379412"/>
                  </a:lnTo>
                  <a:lnTo>
                    <a:pt x="101035" y="357481"/>
                  </a:lnTo>
                  <a:lnTo>
                    <a:pt x="150371" y="341971"/>
                  </a:lnTo>
                  <a:lnTo>
                    <a:pt x="205740" y="334009"/>
                  </a:lnTo>
                  <a:close/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49826" y="5621657"/>
              <a:ext cx="14856" cy="30502"/>
            </a:xfrm>
            <a:custGeom>
              <a:avLst/>
              <a:gdLst/>
              <a:ahLst/>
              <a:cxnLst/>
              <a:rect l="l" t="t" r="r" b="b"/>
              <a:pathLst>
                <a:path w="17779" h="35559">
                  <a:moveTo>
                    <a:pt x="0" y="0"/>
                  </a:moveTo>
                  <a:lnTo>
                    <a:pt x="3135" y="8949"/>
                  </a:lnTo>
                  <a:lnTo>
                    <a:pt x="7937" y="18256"/>
                  </a:lnTo>
                  <a:lnTo>
                    <a:pt x="13215" y="27324"/>
                  </a:lnTo>
                  <a:lnTo>
                    <a:pt x="17779" y="3556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99763" y="5439736"/>
              <a:ext cx="61548" cy="28323"/>
            </a:xfrm>
            <a:custGeom>
              <a:avLst/>
              <a:gdLst/>
              <a:ahLst/>
              <a:cxnLst/>
              <a:rect l="l" t="t" r="r" b="b"/>
              <a:pathLst>
                <a:path w="73659" h="33020">
                  <a:moveTo>
                    <a:pt x="0" y="0"/>
                  </a:moveTo>
                  <a:lnTo>
                    <a:pt x="19010" y="7123"/>
                  </a:lnTo>
                  <a:lnTo>
                    <a:pt x="38735" y="15081"/>
                  </a:lnTo>
                  <a:lnTo>
                    <a:pt x="57507" y="23752"/>
                  </a:lnTo>
                  <a:lnTo>
                    <a:pt x="73660" y="3302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61623" y="5403787"/>
              <a:ext cx="15918" cy="27234"/>
            </a:xfrm>
            <a:custGeom>
              <a:avLst/>
              <a:gdLst/>
              <a:ahLst/>
              <a:cxnLst/>
              <a:rect l="l" t="t" r="r" b="b"/>
              <a:pathLst>
                <a:path w="19050" h="31750">
                  <a:moveTo>
                    <a:pt x="19050" y="0"/>
                  </a:moveTo>
                  <a:lnTo>
                    <a:pt x="13037" y="7282"/>
                  </a:lnTo>
                  <a:lnTo>
                    <a:pt x="8096" y="15398"/>
                  </a:lnTo>
                  <a:lnTo>
                    <a:pt x="3869" y="23752"/>
                  </a:lnTo>
                  <a:lnTo>
                    <a:pt x="0" y="3175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74669" y="5382000"/>
              <a:ext cx="28652" cy="33770"/>
            </a:xfrm>
            <a:custGeom>
              <a:avLst/>
              <a:gdLst/>
              <a:ahLst/>
              <a:cxnLst/>
              <a:rect l="l" t="t" r="r" b="b"/>
              <a:pathLst>
                <a:path w="34290" h="39370">
                  <a:moveTo>
                    <a:pt x="34290" y="0"/>
                  </a:moveTo>
                  <a:lnTo>
                    <a:pt x="23931" y="9009"/>
                  </a:lnTo>
                  <a:lnTo>
                    <a:pt x="15239" y="18732"/>
                  </a:lnTo>
                  <a:lnTo>
                    <a:pt x="7500" y="28932"/>
                  </a:lnTo>
                  <a:lnTo>
                    <a:pt x="0" y="3937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381098" y="5444093"/>
              <a:ext cx="7959" cy="26144"/>
            </a:xfrm>
            <a:custGeom>
              <a:avLst/>
              <a:gdLst/>
              <a:ahLst/>
              <a:cxnLst/>
              <a:rect l="l" t="t" r="r" b="b"/>
              <a:pathLst>
                <a:path w="9525" h="30479">
                  <a:moveTo>
                    <a:pt x="0" y="0"/>
                  </a:moveTo>
                  <a:lnTo>
                    <a:pt x="2996" y="7441"/>
                  </a:lnTo>
                  <a:lnTo>
                    <a:pt x="6826" y="16668"/>
                  </a:lnTo>
                  <a:lnTo>
                    <a:pt x="9465" y="25181"/>
                  </a:lnTo>
                  <a:lnTo>
                    <a:pt x="8890" y="30479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470237" y="5642354"/>
              <a:ext cx="64732" cy="52289"/>
            </a:xfrm>
            <a:custGeom>
              <a:avLst/>
              <a:gdLst/>
              <a:ahLst/>
              <a:cxnLst/>
              <a:rect l="l" t="t" r="r" b="b"/>
              <a:pathLst>
                <a:path w="77470" h="60959">
                  <a:moveTo>
                    <a:pt x="77469" y="0"/>
                  </a:moveTo>
                  <a:lnTo>
                    <a:pt x="62150" y="16847"/>
                  </a:lnTo>
                  <a:lnTo>
                    <a:pt x="44450" y="32861"/>
                  </a:lnTo>
                  <a:lnTo>
                    <a:pt x="23891" y="47684"/>
                  </a:lnTo>
                  <a:lnTo>
                    <a:pt x="0" y="6096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93270" y="5793774"/>
              <a:ext cx="147503" cy="142705"/>
            </a:xfrm>
            <a:custGeom>
              <a:avLst/>
              <a:gdLst/>
              <a:ahLst/>
              <a:cxnLst/>
              <a:rect l="l" t="t" r="r" b="b"/>
              <a:pathLst>
                <a:path w="176529" h="166370">
                  <a:moveTo>
                    <a:pt x="176529" y="166369"/>
                  </a:moveTo>
                  <a:lnTo>
                    <a:pt x="165194" y="114205"/>
                  </a:lnTo>
                  <a:lnTo>
                    <a:pt x="143033" y="82232"/>
                  </a:lnTo>
                  <a:lnTo>
                    <a:pt x="108702" y="50470"/>
                  </a:lnTo>
                  <a:lnTo>
                    <a:pt x="61318" y="22025"/>
                  </a:ln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947079" y="6030163"/>
              <a:ext cx="11673" cy="38127"/>
            </a:xfrm>
            <a:custGeom>
              <a:avLst/>
              <a:gdLst/>
              <a:ahLst/>
              <a:cxnLst/>
              <a:rect l="l" t="t" r="r" b="b"/>
              <a:pathLst>
                <a:path w="13970" h="44450">
                  <a:moveTo>
                    <a:pt x="0" y="44450"/>
                  </a:moveTo>
                  <a:lnTo>
                    <a:pt x="5576" y="33218"/>
                  </a:lnTo>
                  <a:lnTo>
                    <a:pt x="9366" y="22225"/>
                  </a:lnTo>
                  <a:lnTo>
                    <a:pt x="11965" y="11231"/>
                  </a:lnTo>
                  <a:lnTo>
                    <a:pt x="1397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378289" y="6081361"/>
              <a:ext cx="32896" cy="34859"/>
            </a:xfrm>
            <a:custGeom>
              <a:avLst/>
              <a:gdLst/>
              <a:ahLst/>
              <a:cxnLst/>
              <a:rect l="l" t="t" r="r" b="b"/>
              <a:pathLst>
                <a:path w="39370" h="40640">
                  <a:moveTo>
                    <a:pt x="39370" y="40639"/>
                  </a:moveTo>
                  <a:lnTo>
                    <a:pt x="27324" y="31611"/>
                  </a:lnTo>
                  <a:lnTo>
                    <a:pt x="17303" y="21748"/>
                  </a:lnTo>
                  <a:lnTo>
                    <a:pt x="8473" y="11172"/>
                  </a:ln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936842" y="6033431"/>
              <a:ext cx="49875" cy="7625"/>
            </a:xfrm>
            <a:custGeom>
              <a:avLst/>
              <a:gdLst/>
              <a:ahLst/>
              <a:cxnLst/>
              <a:rect l="l" t="t" r="r" b="b"/>
              <a:pathLst>
                <a:path w="59690" h="8890">
                  <a:moveTo>
                    <a:pt x="0" y="8889"/>
                  </a:moveTo>
                  <a:lnTo>
                    <a:pt x="15220" y="7679"/>
                  </a:lnTo>
                  <a:lnTo>
                    <a:pt x="30321" y="5873"/>
                  </a:lnTo>
                  <a:lnTo>
                    <a:pt x="45184" y="3353"/>
                  </a:lnTo>
                  <a:lnTo>
                    <a:pt x="59689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773420" y="5841705"/>
              <a:ext cx="112484" cy="16340"/>
            </a:xfrm>
            <a:custGeom>
              <a:avLst/>
              <a:gdLst/>
              <a:ahLst/>
              <a:cxnLst/>
              <a:rect l="l" t="t" r="r" b="b"/>
              <a:pathLst>
                <a:path w="134620" h="19050">
                  <a:moveTo>
                    <a:pt x="0" y="0"/>
                  </a:moveTo>
                  <a:lnTo>
                    <a:pt x="27820" y="8314"/>
                  </a:lnTo>
                  <a:lnTo>
                    <a:pt x="58737" y="15081"/>
                  </a:lnTo>
                  <a:lnTo>
                    <a:pt x="93940" y="18752"/>
                  </a:lnTo>
                  <a:lnTo>
                    <a:pt x="134620" y="17779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857254" y="5275244"/>
              <a:ext cx="320474" cy="143794"/>
            </a:xfrm>
            <a:custGeom>
              <a:avLst/>
              <a:gdLst/>
              <a:ahLst/>
              <a:cxnLst/>
              <a:rect l="l" t="t" r="r" b="b"/>
              <a:pathLst>
                <a:path w="383540" h="167639">
                  <a:moveTo>
                    <a:pt x="191769" y="0"/>
                  </a:moveTo>
                  <a:lnTo>
                    <a:pt x="130373" y="4084"/>
                  </a:lnTo>
                  <a:lnTo>
                    <a:pt x="77632" y="15605"/>
                  </a:lnTo>
                  <a:lnTo>
                    <a:pt x="36413" y="33467"/>
                  </a:lnTo>
                  <a:lnTo>
                    <a:pt x="0" y="83819"/>
                  </a:lnTo>
                  <a:lnTo>
                    <a:pt x="9580" y="110581"/>
                  </a:lnTo>
                  <a:lnTo>
                    <a:pt x="36413" y="133624"/>
                  </a:lnTo>
                  <a:lnTo>
                    <a:pt x="77632" y="151668"/>
                  </a:lnTo>
                  <a:lnTo>
                    <a:pt x="130373" y="163433"/>
                  </a:lnTo>
                  <a:lnTo>
                    <a:pt x="191769" y="167639"/>
                  </a:lnTo>
                  <a:lnTo>
                    <a:pt x="253654" y="163433"/>
                  </a:lnTo>
                  <a:lnTo>
                    <a:pt x="306456" y="151668"/>
                  </a:lnTo>
                  <a:lnTo>
                    <a:pt x="347492" y="133624"/>
                  </a:lnTo>
                  <a:lnTo>
                    <a:pt x="374081" y="110581"/>
                  </a:lnTo>
                  <a:lnTo>
                    <a:pt x="383539" y="83819"/>
                  </a:lnTo>
                  <a:lnTo>
                    <a:pt x="374081" y="56570"/>
                  </a:lnTo>
                  <a:lnTo>
                    <a:pt x="347492" y="33467"/>
                  </a:lnTo>
                  <a:lnTo>
                    <a:pt x="306456" y="15605"/>
                  </a:lnTo>
                  <a:lnTo>
                    <a:pt x="253654" y="4084"/>
                  </a:lnTo>
                  <a:lnTo>
                    <a:pt x="191769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0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1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2"/>
            <p:cNvSpPr/>
            <p:nvPr/>
          </p:nvSpPr>
          <p:spPr>
            <a:xfrm>
              <a:off x="6733096" y="5179381"/>
              <a:ext cx="213296" cy="95863"/>
            </a:xfrm>
            <a:custGeom>
              <a:avLst/>
              <a:gdLst/>
              <a:ahLst/>
              <a:cxnLst/>
              <a:rect l="l" t="t" r="r" b="b"/>
              <a:pathLst>
                <a:path w="255270" h="111760">
                  <a:moveTo>
                    <a:pt x="127000" y="0"/>
                  </a:moveTo>
                  <a:lnTo>
                    <a:pt x="76616" y="4266"/>
                  </a:lnTo>
                  <a:lnTo>
                    <a:pt x="36353" y="16033"/>
                  </a:lnTo>
                  <a:lnTo>
                    <a:pt x="9663" y="33754"/>
                  </a:lnTo>
                  <a:lnTo>
                    <a:pt x="0" y="55879"/>
                  </a:lnTo>
                  <a:lnTo>
                    <a:pt x="9663" y="78005"/>
                  </a:lnTo>
                  <a:lnTo>
                    <a:pt x="36353" y="95726"/>
                  </a:lnTo>
                  <a:lnTo>
                    <a:pt x="76616" y="107493"/>
                  </a:lnTo>
                  <a:lnTo>
                    <a:pt x="127000" y="111759"/>
                  </a:lnTo>
                  <a:lnTo>
                    <a:pt x="177581" y="107493"/>
                  </a:lnTo>
                  <a:lnTo>
                    <a:pt x="218281" y="95726"/>
                  </a:lnTo>
                  <a:lnTo>
                    <a:pt x="245407" y="78005"/>
                  </a:lnTo>
                  <a:lnTo>
                    <a:pt x="255270" y="55879"/>
                  </a:lnTo>
                  <a:lnTo>
                    <a:pt x="245407" y="33754"/>
                  </a:lnTo>
                  <a:lnTo>
                    <a:pt x="218281" y="16033"/>
                  </a:lnTo>
                  <a:lnTo>
                    <a:pt x="177581" y="4266"/>
                  </a:lnTo>
                  <a:lnTo>
                    <a:pt x="127000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4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5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6"/>
            <p:cNvSpPr/>
            <p:nvPr/>
          </p:nvSpPr>
          <p:spPr>
            <a:xfrm>
              <a:off x="6643957" y="5108573"/>
              <a:ext cx="124157" cy="55556"/>
            </a:xfrm>
            <a:custGeom>
              <a:avLst/>
              <a:gdLst/>
              <a:ahLst/>
              <a:cxnLst/>
              <a:rect l="l" t="t" r="r" b="b"/>
              <a:pathLst>
                <a:path w="148590" h="64770">
                  <a:moveTo>
                    <a:pt x="73659" y="0"/>
                  </a:moveTo>
                  <a:lnTo>
                    <a:pt x="44469" y="2480"/>
                  </a:lnTo>
                  <a:lnTo>
                    <a:pt x="21113" y="9366"/>
                  </a:lnTo>
                  <a:lnTo>
                    <a:pt x="5615" y="19823"/>
                  </a:lnTo>
                  <a:lnTo>
                    <a:pt x="0" y="33019"/>
                  </a:lnTo>
                  <a:lnTo>
                    <a:pt x="5615" y="45481"/>
                  </a:lnTo>
                  <a:lnTo>
                    <a:pt x="21113" y="55562"/>
                  </a:lnTo>
                  <a:lnTo>
                    <a:pt x="44469" y="62309"/>
                  </a:lnTo>
                  <a:lnTo>
                    <a:pt x="73659" y="64769"/>
                  </a:lnTo>
                  <a:lnTo>
                    <a:pt x="103048" y="62309"/>
                  </a:lnTo>
                  <a:lnTo>
                    <a:pt x="126841" y="55562"/>
                  </a:lnTo>
                  <a:lnTo>
                    <a:pt x="142775" y="45481"/>
                  </a:lnTo>
                  <a:lnTo>
                    <a:pt x="148589" y="33019"/>
                  </a:lnTo>
                  <a:lnTo>
                    <a:pt x="142775" y="19823"/>
                  </a:lnTo>
                  <a:lnTo>
                    <a:pt x="126841" y="9366"/>
                  </a:lnTo>
                  <a:lnTo>
                    <a:pt x="103048" y="2480"/>
                  </a:lnTo>
                  <a:lnTo>
                    <a:pt x="73659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7"/>
            <p:cNvSpPr/>
            <p:nvPr/>
          </p:nvSpPr>
          <p:spPr>
            <a:xfrm>
              <a:off x="6643957" y="5108573"/>
              <a:ext cx="124157" cy="55556"/>
            </a:xfrm>
            <a:custGeom>
              <a:avLst/>
              <a:gdLst/>
              <a:ahLst/>
              <a:cxnLst/>
              <a:rect l="l" t="t" r="r" b="b"/>
              <a:pathLst>
                <a:path w="148590" h="64770">
                  <a:moveTo>
                    <a:pt x="73659" y="0"/>
                  </a:moveTo>
                  <a:lnTo>
                    <a:pt x="103048" y="2480"/>
                  </a:lnTo>
                  <a:lnTo>
                    <a:pt x="126841" y="9366"/>
                  </a:lnTo>
                  <a:lnTo>
                    <a:pt x="142775" y="19823"/>
                  </a:lnTo>
                  <a:lnTo>
                    <a:pt x="148589" y="33019"/>
                  </a:lnTo>
                  <a:lnTo>
                    <a:pt x="142775" y="45481"/>
                  </a:lnTo>
                  <a:lnTo>
                    <a:pt x="126841" y="55562"/>
                  </a:lnTo>
                  <a:lnTo>
                    <a:pt x="103048" y="62309"/>
                  </a:lnTo>
                  <a:lnTo>
                    <a:pt x="73659" y="64769"/>
                  </a:lnTo>
                  <a:lnTo>
                    <a:pt x="44469" y="62309"/>
                  </a:lnTo>
                  <a:lnTo>
                    <a:pt x="21113" y="55562"/>
                  </a:lnTo>
                  <a:lnTo>
                    <a:pt x="5615" y="45481"/>
                  </a:lnTo>
                  <a:lnTo>
                    <a:pt x="0" y="33019"/>
                  </a:lnTo>
                  <a:lnTo>
                    <a:pt x="5615" y="19823"/>
                  </a:lnTo>
                  <a:lnTo>
                    <a:pt x="21113" y="9366"/>
                  </a:lnTo>
                  <a:lnTo>
                    <a:pt x="44469" y="2480"/>
                  </a:lnTo>
                  <a:lnTo>
                    <a:pt x="73659" y="0"/>
                  </a:lnTo>
                  <a:close/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8"/>
            <p:cNvSpPr/>
            <p:nvPr/>
          </p:nvSpPr>
          <p:spPr>
            <a:xfrm>
              <a:off x="6677915" y="53351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9"/>
            <p:cNvSpPr/>
            <p:nvPr/>
          </p:nvSpPr>
          <p:spPr>
            <a:xfrm>
              <a:off x="8603944" y="6200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80352" y="1044215"/>
              <a:ext cx="8270537" cy="4965002"/>
              <a:chOff x="0" y="1297939"/>
              <a:chExt cx="9898085" cy="5788372"/>
            </a:xfrm>
          </p:grpSpPr>
          <p:sp>
            <p:nvSpPr>
              <p:cNvPr id="109" name="object 2"/>
              <p:cNvSpPr/>
              <p:nvPr/>
            </p:nvSpPr>
            <p:spPr>
              <a:xfrm>
                <a:off x="0" y="1297939"/>
                <a:ext cx="9570720" cy="553593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4"/>
              <p:cNvSpPr/>
              <p:nvPr/>
            </p:nvSpPr>
            <p:spPr>
              <a:xfrm>
                <a:off x="7776209" y="2410460"/>
                <a:ext cx="37338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73379" h="374650">
                    <a:moveTo>
                      <a:pt x="186690" y="0"/>
                    </a:moveTo>
                    <a:lnTo>
                      <a:pt x="136260" y="6514"/>
                    </a:lnTo>
                    <a:lnTo>
                      <a:pt x="91440" y="25023"/>
                    </a:lnTo>
                    <a:lnTo>
                      <a:pt x="53816" y="53974"/>
                    </a:lnTo>
                    <a:lnTo>
                      <a:pt x="24976" y="91816"/>
                    </a:lnTo>
                    <a:lnTo>
                      <a:pt x="6508" y="136995"/>
                    </a:lnTo>
                    <a:lnTo>
                      <a:pt x="0" y="187960"/>
                    </a:lnTo>
                    <a:lnTo>
                      <a:pt x="6508" y="238389"/>
                    </a:lnTo>
                    <a:lnTo>
                      <a:pt x="24976" y="283210"/>
                    </a:lnTo>
                    <a:lnTo>
                      <a:pt x="53816" y="320833"/>
                    </a:lnTo>
                    <a:lnTo>
                      <a:pt x="91440" y="349673"/>
                    </a:lnTo>
                    <a:lnTo>
                      <a:pt x="136260" y="368141"/>
                    </a:lnTo>
                    <a:lnTo>
                      <a:pt x="186690" y="374650"/>
                    </a:lnTo>
                    <a:lnTo>
                      <a:pt x="237560" y="368141"/>
                    </a:lnTo>
                    <a:lnTo>
                      <a:pt x="282504" y="349673"/>
                    </a:lnTo>
                    <a:lnTo>
                      <a:pt x="320040" y="320833"/>
                    </a:lnTo>
                    <a:lnTo>
                      <a:pt x="348685" y="283209"/>
                    </a:lnTo>
                    <a:lnTo>
                      <a:pt x="366959" y="238389"/>
                    </a:lnTo>
                    <a:lnTo>
                      <a:pt x="373380" y="187960"/>
                    </a:lnTo>
                    <a:lnTo>
                      <a:pt x="366959" y="136995"/>
                    </a:lnTo>
                    <a:lnTo>
                      <a:pt x="348685" y="91816"/>
                    </a:lnTo>
                    <a:lnTo>
                      <a:pt x="320040" y="53975"/>
                    </a:lnTo>
                    <a:lnTo>
                      <a:pt x="282504" y="25023"/>
                    </a:lnTo>
                    <a:lnTo>
                      <a:pt x="237560" y="6514"/>
                    </a:lnTo>
                    <a:lnTo>
                      <a:pt x="186690" y="0"/>
                    </a:lnTo>
                    <a:close/>
                  </a:path>
                </a:pathLst>
              </a:custGeom>
              <a:solidFill>
                <a:srgbClr val="FF7F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8"/>
              <p:cNvSpPr/>
              <p:nvPr/>
            </p:nvSpPr>
            <p:spPr>
              <a:xfrm>
                <a:off x="8712200" y="4066540"/>
                <a:ext cx="515620" cy="518159"/>
              </a:xfrm>
              <a:custGeom>
                <a:avLst/>
                <a:gdLst/>
                <a:ahLst/>
                <a:cxnLst/>
                <a:rect l="l" t="t" r="r" b="b"/>
                <a:pathLst>
                  <a:path w="515620" h="518160">
                    <a:moveTo>
                      <a:pt x="257809" y="0"/>
                    </a:moveTo>
                    <a:lnTo>
                      <a:pt x="210502" y="4034"/>
                    </a:lnTo>
                    <a:lnTo>
                      <a:pt x="166373" y="15720"/>
                    </a:lnTo>
                    <a:lnTo>
                      <a:pt x="126059" y="34431"/>
                    </a:lnTo>
                    <a:lnTo>
                      <a:pt x="90197" y="59538"/>
                    </a:lnTo>
                    <a:lnTo>
                      <a:pt x="59426" y="90415"/>
                    </a:lnTo>
                    <a:lnTo>
                      <a:pt x="34384" y="126435"/>
                    </a:lnTo>
                    <a:lnTo>
                      <a:pt x="15706" y="166971"/>
                    </a:lnTo>
                    <a:lnTo>
                      <a:pt x="4032" y="211394"/>
                    </a:lnTo>
                    <a:lnTo>
                      <a:pt x="0" y="259080"/>
                    </a:lnTo>
                    <a:lnTo>
                      <a:pt x="4032" y="306430"/>
                    </a:lnTo>
                    <a:lnTo>
                      <a:pt x="15706" y="350676"/>
                    </a:lnTo>
                    <a:lnTo>
                      <a:pt x="34384" y="391160"/>
                    </a:lnTo>
                    <a:lnTo>
                      <a:pt x="59426" y="427221"/>
                    </a:lnTo>
                    <a:lnTo>
                      <a:pt x="90197" y="458203"/>
                    </a:lnTo>
                    <a:lnTo>
                      <a:pt x="126059" y="483446"/>
                    </a:lnTo>
                    <a:lnTo>
                      <a:pt x="166373" y="502292"/>
                    </a:lnTo>
                    <a:lnTo>
                      <a:pt x="210502" y="514083"/>
                    </a:lnTo>
                    <a:lnTo>
                      <a:pt x="257809" y="518160"/>
                    </a:lnTo>
                    <a:lnTo>
                      <a:pt x="305117" y="514083"/>
                    </a:lnTo>
                    <a:lnTo>
                      <a:pt x="349246" y="502292"/>
                    </a:lnTo>
                    <a:lnTo>
                      <a:pt x="389560" y="483446"/>
                    </a:lnTo>
                    <a:lnTo>
                      <a:pt x="425422" y="458203"/>
                    </a:lnTo>
                    <a:lnTo>
                      <a:pt x="456193" y="427221"/>
                    </a:lnTo>
                    <a:lnTo>
                      <a:pt x="481235" y="391160"/>
                    </a:lnTo>
                    <a:lnTo>
                      <a:pt x="499913" y="350676"/>
                    </a:lnTo>
                    <a:lnTo>
                      <a:pt x="511587" y="306430"/>
                    </a:lnTo>
                    <a:lnTo>
                      <a:pt x="515620" y="259080"/>
                    </a:lnTo>
                    <a:lnTo>
                      <a:pt x="511587" y="211394"/>
                    </a:lnTo>
                    <a:lnTo>
                      <a:pt x="499913" y="166971"/>
                    </a:lnTo>
                    <a:lnTo>
                      <a:pt x="481235" y="126435"/>
                    </a:lnTo>
                    <a:lnTo>
                      <a:pt x="456193" y="90415"/>
                    </a:lnTo>
                    <a:lnTo>
                      <a:pt x="425422" y="59538"/>
                    </a:lnTo>
                    <a:lnTo>
                      <a:pt x="389560" y="34431"/>
                    </a:lnTo>
                    <a:lnTo>
                      <a:pt x="349246" y="15720"/>
                    </a:lnTo>
                    <a:lnTo>
                      <a:pt x="305117" y="4034"/>
                    </a:lnTo>
                    <a:lnTo>
                      <a:pt x="257809" y="0"/>
                    </a:lnTo>
                    <a:close/>
                  </a:path>
                </a:pathLst>
              </a:custGeom>
              <a:solidFill>
                <a:srgbClr val="99663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49"/>
              <p:cNvSpPr/>
              <p:nvPr/>
            </p:nvSpPr>
            <p:spPr>
              <a:xfrm>
                <a:off x="7990840" y="6230620"/>
                <a:ext cx="383540" cy="167640"/>
              </a:xfrm>
              <a:custGeom>
                <a:avLst/>
                <a:gdLst/>
                <a:ahLst/>
                <a:cxnLst/>
                <a:rect l="l" t="t" r="r" b="b"/>
                <a:pathLst>
                  <a:path w="383540" h="167639">
                    <a:moveTo>
                      <a:pt x="191769" y="0"/>
                    </a:moveTo>
                    <a:lnTo>
                      <a:pt x="253654" y="4084"/>
                    </a:lnTo>
                    <a:lnTo>
                      <a:pt x="306456" y="15605"/>
                    </a:lnTo>
                    <a:lnTo>
                      <a:pt x="347492" y="33467"/>
                    </a:lnTo>
                    <a:lnTo>
                      <a:pt x="383539" y="83819"/>
                    </a:lnTo>
                    <a:lnTo>
                      <a:pt x="374081" y="110581"/>
                    </a:lnTo>
                    <a:lnTo>
                      <a:pt x="347492" y="133624"/>
                    </a:lnTo>
                    <a:lnTo>
                      <a:pt x="306456" y="151668"/>
                    </a:lnTo>
                    <a:lnTo>
                      <a:pt x="253654" y="163433"/>
                    </a:lnTo>
                    <a:lnTo>
                      <a:pt x="191769" y="167639"/>
                    </a:lnTo>
                    <a:lnTo>
                      <a:pt x="130373" y="163433"/>
                    </a:lnTo>
                    <a:lnTo>
                      <a:pt x="77632" y="151668"/>
                    </a:lnTo>
                    <a:lnTo>
                      <a:pt x="36413" y="133624"/>
                    </a:lnTo>
                    <a:lnTo>
                      <a:pt x="9580" y="110581"/>
                    </a:lnTo>
                    <a:lnTo>
                      <a:pt x="0" y="83819"/>
                    </a:lnTo>
                    <a:lnTo>
                      <a:pt x="9580" y="56570"/>
                    </a:lnTo>
                    <a:lnTo>
                      <a:pt x="36413" y="33467"/>
                    </a:lnTo>
                    <a:lnTo>
                      <a:pt x="77632" y="15605"/>
                    </a:lnTo>
                    <a:lnTo>
                      <a:pt x="130373" y="4084"/>
                    </a:lnTo>
                    <a:lnTo>
                      <a:pt x="191769" y="0"/>
                    </a:lnTo>
                    <a:close/>
                  </a:path>
                </a:pathLst>
              </a:custGeom>
              <a:ln w="9344">
                <a:solidFill>
                  <a:srgbClr val="9966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" name="object 53"/>
              <p:cNvSpPr/>
              <p:nvPr/>
            </p:nvSpPr>
            <p:spPr>
              <a:xfrm>
                <a:off x="7842250" y="6118859"/>
                <a:ext cx="255270" cy="111760"/>
              </a:xfrm>
              <a:custGeom>
                <a:avLst/>
                <a:gdLst/>
                <a:ahLst/>
                <a:cxnLst/>
                <a:rect l="l" t="t" r="r" b="b"/>
                <a:pathLst>
                  <a:path w="255270" h="111760">
                    <a:moveTo>
                      <a:pt x="127000" y="0"/>
                    </a:moveTo>
                    <a:lnTo>
                      <a:pt x="177581" y="4266"/>
                    </a:lnTo>
                    <a:lnTo>
                      <a:pt x="218281" y="16033"/>
                    </a:lnTo>
                    <a:lnTo>
                      <a:pt x="245407" y="33754"/>
                    </a:lnTo>
                    <a:lnTo>
                      <a:pt x="255270" y="55879"/>
                    </a:lnTo>
                    <a:lnTo>
                      <a:pt x="245407" y="78005"/>
                    </a:lnTo>
                    <a:lnTo>
                      <a:pt x="218281" y="95726"/>
                    </a:lnTo>
                    <a:lnTo>
                      <a:pt x="177581" y="107493"/>
                    </a:lnTo>
                    <a:lnTo>
                      <a:pt x="127000" y="111759"/>
                    </a:lnTo>
                    <a:lnTo>
                      <a:pt x="76616" y="107493"/>
                    </a:lnTo>
                    <a:lnTo>
                      <a:pt x="36353" y="95726"/>
                    </a:lnTo>
                    <a:lnTo>
                      <a:pt x="9663" y="78005"/>
                    </a:lnTo>
                    <a:lnTo>
                      <a:pt x="0" y="55879"/>
                    </a:lnTo>
                    <a:lnTo>
                      <a:pt x="9663" y="33754"/>
                    </a:lnTo>
                    <a:lnTo>
                      <a:pt x="36353" y="16033"/>
                    </a:lnTo>
                    <a:lnTo>
                      <a:pt x="76616" y="4266"/>
                    </a:lnTo>
                    <a:lnTo>
                      <a:pt x="127000" y="0"/>
                    </a:lnTo>
                    <a:close/>
                  </a:path>
                </a:pathLst>
              </a:custGeom>
              <a:ln w="9344">
                <a:solidFill>
                  <a:srgbClr val="9966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" name="object 60"/>
              <p:cNvSpPr txBox="1"/>
              <p:nvPr/>
            </p:nvSpPr>
            <p:spPr>
              <a:xfrm>
                <a:off x="8149930" y="6583968"/>
                <a:ext cx="1748155" cy="50234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400" b="1" spc="-5" dirty="0">
                    <a:solidFill>
                      <a:srgbClr val="FFFFFF"/>
                    </a:solidFill>
                    <a:latin typeface="Arial"/>
                    <a:cs typeface="Arial"/>
                  </a:rPr>
                  <a:t>D</a:t>
                </a:r>
                <a:r>
                  <a:rPr lang="en-GB" sz="1400" b="1" spc="-5" dirty="0">
                    <a:solidFill>
                      <a:srgbClr val="FFFFFF"/>
                    </a:solidFill>
                    <a:latin typeface="Arial"/>
                    <a:cs typeface="Arial"/>
                  </a:rPr>
                  <a:t>ALAM BIDANG</a:t>
                </a:r>
                <a:r>
                  <a:rPr sz="1400" b="1" spc="-85" dirty="0">
                    <a:solidFill>
                      <a:srgbClr val="FFFFFF"/>
                    </a:solidFill>
                    <a:latin typeface="Arial"/>
                    <a:cs typeface="Arial"/>
                  </a:rPr>
                  <a:t> </a:t>
                </a:r>
                <a:r>
                  <a:rPr sz="1400" b="1" spc="-5" dirty="0">
                    <a:solidFill>
                      <a:srgbClr val="FFFFFF"/>
                    </a:solidFill>
                    <a:latin typeface="Arial"/>
                    <a:cs typeface="Arial"/>
                  </a:rPr>
                  <a:t>NUKLIR</a:t>
                </a:r>
                <a:endParaRPr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9" name="object 61"/>
            <p:cNvSpPr/>
            <p:nvPr/>
          </p:nvSpPr>
          <p:spPr>
            <a:xfrm>
              <a:off x="199452" y="3418995"/>
              <a:ext cx="1082397" cy="1359506"/>
            </a:xfrm>
            <a:custGeom>
              <a:avLst/>
              <a:gdLst/>
              <a:ahLst/>
              <a:cxnLst/>
              <a:rect l="l" t="t" r="r" b="b"/>
              <a:pathLst>
                <a:path w="1295400" h="1584960">
                  <a:moveTo>
                    <a:pt x="827803" y="1431290"/>
                  </a:moveTo>
                  <a:lnTo>
                    <a:pt x="491490" y="1431290"/>
                  </a:lnTo>
                  <a:lnTo>
                    <a:pt x="517093" y="1483360"/>
                  </a:lnTo>
                  <a:lnTo>
                    <a:pt x="547573" y="1525981"/>
                  </a:lnTo>
                  <a:lnTo>
                    <a:pt x="582015" y="1557934"/>
                  </a:lnTo>
                  <a:lnTo>
                    <a:pt x="619506" y="1578000"/>
                  </a:lnTo>
                  <a:lnTo>
                    <a:pt x="659130" y="1584960"/>
                  </a:lnTo>
                  <a:lnTo>
                    <a:pt x="696552" y="1578991"/>
                  </a:lnTo>
                  <a:lnTo>
                    <a:pt x="732086" y="1561781"/>
                  </a:lnTo>
                  <a:lnTo>
                    <a:pt x="764932" y="1534374"/>
                  </a:lnTo>
                  <a:lnTo>
                    <a:pt x="794290" y="1497815"/>
                  </a:lnTo>
                  <a:lnTo>
                    <a:pt x="819361" y="1453146"/>
                  </a:lnTo>
                  <a:lnTo>
                    <a:pt x="827803" y="1431290"/>
                  </a:lnTo>
                  <a:close/>
                </a:path>
                <a:path w="1295400" h="1584960">
                  <a:moveTo>
                    <a:pt x="314960" y="144780"/>
                  </a:moveTo>
                  <a:lnTo>
                    <a:pt x="248991" y="165628"/>
                  </a:lnTo>
                  <a:lnTo>
                    <a:pt x="218045" y="190111"/>
                  </a:lnTo>
                  <a:lnTo>
                    <a:pt x="189544" y="222564"/>
                  </a:lnTo>
                  <a:lnTo>
                    <a:pt x="164306" y="261937"/>
                  </a:lnTo>
                  <a:lnTo>
                    <a:pt x="143144" y="307177"/>
                  </a:lnTo>
                  <a:lnTo>
                    <a:pt x="126874" y="357233"/>
                  </a:lnTo>
                  <a:lnTo>
                    <a:pt x="116311" y="411053"/>
                  </a:lnTo>
                  <a:lnTo>
                    <a:pt x="112271" y="467586"/>
                  </a:lnTo>
                  <a:lnTo>
                    <a:pt x="115570" y="525780"/>
                  </a:lnTo>
                  <a:lnTo>
                    <a:pt x="84078" y="538427"/>
                  </a:lnTo>
                  <a:lnTo>
                    <a:pt x="33020" y="596741"/>
                  </a:lnTo>
                  <a:lnTo>
                    <a:pt x="15287" y="639233"/>
                  </a:lnTo>
                  <a:lnTo>
                    <a:pt x="3974" y="688498"/>
                  </a:lnTo>
                  <a:lnTo>
                    <a:pt x="0" y="742950"/>
                  </a:lnTo>
                  <a:lnTo>
                    <a:pt x="4028" y="800655"/>
                  </a:lnTo>
                  <a:lnTo>
                    <a:pt x="16033" y="852170"/>
                  </a:lnTo>
                  <a:lnTo>
                    <a:pt x="35897" y="895111"/>
                  </a:lnTo>
                  <a:lnTo>
                    <a:pt x="63500" y="927100"/>
                  </a:lnTo>
                  <a:lnTo>
                    <a:pt x="48299" y="960139"/>
                  </a:lnTo>
                  <a:lnTo>
                    <a:pt x="37147" y="996156"/>
                  </a:lnTo>
                  <a:lnTo>
                    <a:pt x="30281" y="1034792"/>
                  </a:lnTo>
                  <a:lnTo>
                    <a:pt x="27940" y="1075690"/>
                  </a:lnTo>
                  <a:lnTo>
                    <a:pt x="32049" y="1133586"/>
                  </a:lnTo>
                  <a:lnTo>
                    <a:pt x="44308" y="1185380"/>
                  </a:lnTo>
                  <a:lnTo>
                    <a:pt x="64611" y="1229201"/>
                  </a:lnTo>
                  <a:lnTo>
                    <a:pt x="92851" y="1263179"/>
                  </a:lnTo>
                  <a:lnTo>
                    <a:pt x="128922" y="1285445"/>
                  </a:lnTo>
                  <a:lnTo>
                    <a:pt x="172720" y="1294130"/>
                  </a:lnTo>
                  <a:lnTo>
                    <a:pt x="195962" y="1350415"/>
                  </a:lnTo>
                  <a:lnTo>
                    <a:pt x="224460" y="1398128"/>
                  </a:lnTo>
                  <a:lnTo>
                    <a:pt x="257333" y="1436528"/>
                  </a:lnTo>
                  <a:lnTo>
                    <a:pt x="293699" y="1464874"/>
                  </a:lnTo>
                  <a:lnTo>
                    <a:pt x="332675" y="1482425"/>
                  </a:lnTo>
                  <a:lnTo>
                    <a:pt x="373380" y="1488440"/>
                  </a:lnTo>
                  <a:lnTo>
                    <a:pt x="429696" y="1484510"/>
                  </a:lnTo>
                  <a:lnTo>
                    <a:pt x="457200" y="1473200"/>
                  </a:lnTo>
                  <a:lnTo>
                    <a:pt x="472320" y="1455221"/>
                  </a:lnTo>
                  <a:lnTo>
                    <a:pt x="491490" y="1431290"/>
                  </a:lnTo>
                  <a:lnTo>
                    <a:pt x="827803" y="1431290"/>
                  </a:lnTo>
                  <a:lnTo>
                    <a:pt x="839344" y="1401413"/>
                  </a:lnTo>
                  <a:lnTo>
                    <a:pt x="853440" y="1343660"/>
                  </a:lnTo>
                  <a:lnTo>
                    <a:pt x="1037632" y="1343660"/>
                  </a:lnTo>
                  <a:lnTo>
                    <a:pt x="1067435" y="1305083"/>
                  </a:lnTo>
                  <a:lnTo>
                    <a:pt x="1088399" y="1262784"/>
                  </a:lnTo>
                  <a:lnTo>
                    <a:pt x="1104185" y="1213981"/>
                  </a:lnTo>
                  <a:lnTo>
                    <a:pt x="1114137" y="1159730"/>
                  </a:lnTo>
                  <a:lnTo>
                    <a:pt x="1117600" y="1101090"/>
                  </a:lnTo>
                  <a:lnTo>
                    <a:pt x="1150121" y="1088841"/>
                  </a:lnTo>
                  <a:lnTo>
                    <a:pt x="1208287" y="1041305"/>
                  </a:lnTo>
                  <a:lnTo>
                    <a:pt x="1233032" y="1007482"/>
                  </a:lnTo>
                  <a:lnTo>
                    <a:pt x="1254286" y="967931"/>
                  </a:lnTo>
                  <a:lnTo>
                    <a:pt x="1271599" y="923384"/>
                  </a:lnTo>
                  <a:lnTo>
                    <a:pt x="1284522" y="874571"/>
                  </a:lnTo>
                  <a:lnTo>
                    <a:pt x="1292605" y="822226"/>
                  </a:lnTo>
                  <a:lnTo>
                    <a:pt x="1295400" y="767080"/>
                  </a:lnTo>
                  <a:lnTo>
                    <a:pt x="1292165" y="712271"/>
                  </a:lnTo>
                  <a:lnTo>
                    <a:pt x="1282858" y="659130"/>
                  </a:lnTo>
                  <a:lnTo>
                    <a:pt x="1268075" y="608845"/>
                  </a:lnTo>
                  <a:lnTo>
                    <a:pt x="1248410" y="562610"/>
                  </a:lnTo>
                  <a:lnTo>
                    <a:pt x="1254879" y="536654"/>
                  </a:lnTo>
                  <a:lnTo>
                    <a:pt x="1259205" y="510222"/>
                  </a:lnTo>
                  <a:lnTo>
                    <a:pt x="1261625" y="483314"/>
                  </a:lnTo>
                  <a:lnTo>
                    <a:pt x="1262380" y="455930"/>
                  </a:lnTo>
                  <a:lnTo>
                    <a:pt x="1258399" y="397680"/>
                  </a:lnTo>
                  <a:lnTo>
                    <a:pt x="1247045" y="343417"/>
                  </a:lnTo>
                  <a:lnTo>
                    <a:pt x="1229201" y="294798"/>
                  </a:lnTo>
                  <a:lnTo>
                    <a:pt x="1205747" y="253482"/>
                  </a:lnTo>
                  <a:lnTo>
                    <a:pt x="1177566" y="221126"/>
                  </a:lnTo>
                  <a:lnTo>
                    <a:pt x="1145540" y="199389"/>
                  </a:lnTo>
                  <a:lnTo>
                    <a:pt x="1143918" y="190500"/>
                  </a:lnTo>
                  <a:lnTo>
                    <a:pt x="417830" y="190500"/>
                  </a:lnTo>
                  <a:lnTo>
                    <a:pt x="393898" y="171390"/>
                  </a:lnTo>
                  <a:lnTo>
                    <a:pt x="368300" y="156686"/>
                  </a:lnTo>
                  <a:lnTo>
                    <a:pt x="341749" y="147458"/>
                  </a:lnTo>
                  <a:lnTo>
                    <a:pt x="314960" y="144780"/>
                  </a:lnTo>
                  <a:close/>
                </a:path>
                <a:path w="1295400" h="1584960">
                  <a:moveTo>
                    <a:pt x="1037632" y="1343660"/>
                  </a:moveTo>
                  <a:lnTo>
                    <a:pt x="853440" y="1343660"/>
                  </a:lnTo>
                  <a:lnTo>
                    <a:pt x="874871" y="1362928"/>
                  </a:lnTo>
                  <a:lnTo>
                    <a:pt x="897254" y="1376838"/>
                  </a:lnTo>
                  <a:lnTo>
                    <a:pt x="920591" y="1385272"/>
                  </a:lnTo>
                  <a:lnTo>
                    <a:pt x="944880" y="1388110"/>
                  </a:lnTo>
                  <a:lnTo>
                    <a:pt x="980013" y="1382392"/>
                  </a:lnTo>
                  <a:lnTo>
                    <a:pt x="1012586" y="1365944"/>
                  </a:lnTo>
                  <a:lnTo>
                    <a:pt x="1037632" y="1343660"/>
                  </a:lnTo>
                  <a:close/>
                </a:path>
                <a:path w="1295400" h="1584960">
                  <a:moveTo>
                    <a:pt x="560070" y="48260"/>
                  </a:moveTo>
                  <a:lnTo>
                    <a:pt x="491713" y="73091"/>
                  </a:lnTo>
                  <a:lnTo>
                    <a:pt x="462412" y="102575"/>
                  </a:lnTo>
                  <a:lnTo>
                    <a:pt x="437499" y="142057"/>
                  </a:lnTo>
                  <a:lnTo>
                    <a:pt x="417830" y="190500"/>
                  </a:lnTo>
                  <a:lnTo>
                    <a:pt x="1143918" y="190500"/>
                  </a:lnTo>
                  <a:lnTo>
                    <a:pt x="1135444" y="144050"/>
                  </a:lnTo>
                  <a:lnTo>
                    <a:pt x="1128585" y="124460"/>
                  </a:lnTo>
                  <a:lnTo>
                    <a:pt x="671830" y="124460"/>
                  </a:lnTo>
                  <a:lnTo>
                    <a:pt x="647045" y="93087"/>
                  </a:lnTo>
                  <a:lnTo>
                    <a:pt x="619283" y="69691"/>
                  </a:lnTo>
                  <a:lnTo>
                    <a:pt x="589855" y="54629"/>
                  </a:lnTo>
                  <a:lnTo>
                    <a:pt x="560070" y="48260"/>
                  </a:lnTo>
                  <a:close/>
                </a:path>
                <a:path w="1295400" h="1584960">
                  <a:moveTo>
                    <a:pt x="788670" y="0"/>
                  </a:moveTo>
                  <a:lnTo>
                    <a:pt x="752554" y="8552"/>
                  </a:lnTo>
                  <a:lnTo>
                    <a:pt x="719772" y="33178"/>
                  </a:lnTo>
                  <a:lnTo>
                    <a:pt x="692229" y="72330"/>
                  </a:lnTo>
                  <a:lnTo>
                    <a:pt x="671830" y="124460"/>
                  </a:lnTo>
                  <a:lnTo>
                    <a:pt x="1128585" y="124460"/>
                  </a:lnTo>
                  <a:lnTo>
                    <a:pt x="1118540" y="95767"/>
                  </a:lnTo>
                  <a:lnTo>
                    <a:pt x="1112467" y="85089"/>
                  </a:lnTo>
                  <a:lnTo>
                    <a:pt x="891540" y="85089"/>
                  </a:lnTo>
                  <a:lnTo>
                    <a:pt x="871001" y="50363"/>
                  </a:lnTo>
                  <a:lnTo>
                    <a:pt x="846296" y="23495"/>
                  </a:lnTo>
                  <a:lnTo>
                    <a:pt x="818495" y="6151"/>
                  </a:lnTo>
                  <a:lnTo>
                    <a:pt x="788670" y="0"/>
                  </a:lnTo>
                  <a:close/>
                </a:path>
                <a:path w="1295400" h="1584960">
                  <a:moveTo>
                    <a:pt x="1003300" y="0"/>
                  </a:moveTo>
                  <a:lnTo>
                    <a:pt x="971550" y="5972"/>
                  </a:lnTo>
                  <a:lnTo>
                    <a:pt x="941705" y="23018"/>
                  </a:lnTo>
                  <a:lnTo>
                    <a:pt x="914717" y="49827"/>
                  </a:lnTo>
                  <a:lnTo>
                    <a:pt x="891540" y="85089"/>
                  </a:lnTo>
                  <a:lnTo>
                    <a:pt x="1112467" y="85089"/>
                  </a:lnTo>
                  <a:lnTo>
                    <a:pt x="1095851" y="55879"/>
                  </a:lnTo>
                  <a:lnTo>
                    <a:pt x="1068399" y="25729"/>
                  </a:lnTo>
                  <a:lnTo>
                    <a:pt x="1037207" y="6655"/>
                  </a:lnTo>
                  <a:lnTo>
                    <a:pt x="100330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2"/>
            <p:cNvSpPr/>
            <p:nvPr/>
          </p:nvSpPr>
          <p:spPr>
            <a:xfrm>
              <a:off x="199452" y="3418995"/>
              <a:ext cx="1082397" cy="1359506"/>
            </a:xfrm>
            <a:custGeom>
              <a:avLst/>
              <a:gdLst/>
              <a:ahLst/>
              <a:cxnLst/>
              <a:rect l="l" t="t" r="r" b="b"/>
              <a:pathLst>
                <a:path w="1295400" h="1584960">
                  <a:moveTo>
                    <a:pt x="115570" y="525780"/>
                  </a:moveTo>
                  <a:lnTo>
                    <a:pt x="112271" y="467586"/>
                  </a:lnTo>
                  <a:lnTo>
                    <a:pt x="116311" y="411053"/>
                  </a:lnTo>
                  <a:lnTo>
                    <a:pt x="126874" y="357233"/>
                  </a:lnTo>
                  <a:lnTo>
                    <a:pt x="143144" y="307177"/>
                  </a:lnTo>
                  <a:lnTo>
                    <a:pt x="164306" y="261937"/>
                  </a:lnTo>
                  <a:lnTo>
                    <a:pt x="189544" y="222564"/>
                  </a:lnTo>
                  <a:lnTo>
                    <a:pt x="218045" y="190111"/>
                  </a:lnTo>
                  <a:lnTo>
                    <a:pt x="248991" y="165628"/>
                  </a:lnTo>
                  <a:lnTo>
                    <a:pt x="314960" y="144780"/>
                  </a:lnTo>
                  <a:lnTo>
                    <a:pt x="341749" y="147458"/>
                  </a:lnTo>
                  <a:lnTo>
                    <a:pt x="368300" y="156686"/>
                  </a:lnTo>
                  <a:lnTo>
                    <a:pt x="393898" y="171390"/>
                  </a:lnTo>
                  <a:lnTo>
                    <a:pt x="417830" y="190500"/>
                  </a:lnTo>
                  <a:lnTo>
                    <a:pt x="437499" y="142057"/>
                  </a:lnTo>
                  <a:lnTo>
                    <a:pt x="462412" y="102575"/>
                  </a:lnTo>
                  <a:lnTo>
                    <a:pt x="491713" y="73091"/>
                  </a:lnTo>
                  <a:lnTo>
                    <a:pt x="524550" y="54640"/>
                  </a:lnTo>
                  <a:lnTo>
                    <a:pt x="560070" y="48260"/>
                  </a:lnTo>
                  <a:lnTo>
                    <a:pt x="589855" y="54629"/>
                  </a:lnTo>
                  <a:lnTo>
                    <a:pt x="619283" y="69691"/>
                  </a:lnTo>
                  <a:lnTo>
                    <a:pt x="647045" y="93087"/>
                  </a:lnTo>
                  <a:lnTo>
                    <a:pt x="671830" y="124460"/>
                  </a:lnTo>
                  <a:lnTo>
                    <a:pt x="692229" y="72330"/>
                  </a:lnTo>
                  <a:lnTo>
                    <a:pt x="719772" y="33178"/>
                  </a:lnTo>
                  <a:lnTo>
                    <a:pt x="752554" y="8552"/>
                  </a:lnTo>
                  <a:lnTo>
                    <a:pt x="788670" y="0"/>
                  </a:lnTo>
                  <a:lnTo>
                    <a:pt x="818495" y="6151"/>
                  </a:lnTo>
                  <a:lnTo>
                    <a:pt x="846296" y="23495"/>
                  </a:lnTo>
                  <a:lnTo>
                    <a:pt x="871001" y="50363"/>
                  </a:lnTo>
                  <a:lnTo>
                    <a:pt x="891540" y="85089"/>
                  </a:lnTo>
                  <a:lnTo>
                    <a:pt x="914717" y="49827"/>
                  </a:lnTo>
                  <a:lnTo>
                    <a:pt x="941705" y="23018"/>
                  </a:lnTo>
                  <a:lnTo>
                    <a:pt x="971550" y="5972"/>
                  </a:lnTo>
                  <a:lnTo>
                    <a:pt x="1003300" y="0"/>
                  </a:lnTo>
                  <a:lnTo>
                    <a:pt x="1037207" y="6655"/>
                  </a:lnTo>
                  <a:lnTo>
                    <a:pt x="1095851" y="55879"/>
                  </a:lnTo>
                  <a:lnTo>
                    <a:pt x="1118540" y="95767"/>
                  </a:lnTo>
                  <a:lnTo>
                    <a:pt x="1135444" y="144050"/>
                  </a:lnTo>
                  <a:lnTo>
                    <a:pt x="1145540" y="199389"/>
                  </a:lnTo>
                  <a:lnTo>
                    <a:pt x="1177566" y="221126"/>
                  </a:lnTo>
                  <a:lnTo>
                    <a:pt x="1205747" y="253482"/>
                  </a:lnTo>
                  <a:lnTo>
                    <a:pt x="1229201" y="294798"/>
                  </a:lnTo>
                  <a:lnTo>
                    <a:pt x="1247045" y="343417"/>
                  </a:lnTo>
                  <a:lnTo>
                    <a:pt x="1258399" y="397680"/>
                  </a:lnTo>
                  <a:lnTo>
                    <a:pt x="1262380" y="455930"/>
                  </a:lnTo>
                  <a:lnTo>
                    <a:pt x="1261625" y="483314"/>
                  </a:lnTo>
                  <a:lnTo>
                    <a:pt x="1259205" y="510222"/>
                  </a:lnTo>
                  <a:lnTo>
                    <a:pt x="1254879" y="536654"/>
                  </a:lnTo>
                  <a:lnTo>
                    <a:pt x="1248410" y="562610"/>
                  </a:lnTo>
                  <a:lnTo>
                    <a:pt x="1268075" y="608845"/>
                  </a:lnTo>
                  <a:lnTo>
                    <a:pt x="1282858" y="659130"/>
                  </a:lnTo>
                  <a:lnTo>
                    <a:pt x="1292165" y="712271"/>
                  </a:lnTo>
                  <a:lnTo>
                    <a:pt x="1295400" y="767080"/>
                  </a:lnTo>
                  <a:lnTo>
                    <a:pt x="1292605" y="822226"/>
                  </a:lnTo>
                  <a:lnTo>
                    <a:pt x="1284522" y="874571"/>
                  </a:lnTo>
                  <a:lnTo>
                    <a:pt x="1271599" y="923384"/>
                  </a:lnTo>
                  <a:lnTo>
                    <a:pt x="1254286" y="967931"/>
                  </a:lnTo>
                  <a:lnTo>
                    <a:pt x="1233032" y="1007482"/>
                  </a:lnTo>
                  <a:lnTo>
                    <a:pt x="1208287" y="1041305"/>
                  </a:lnTo>
                  <a:lnTo>
                    <a:pt x="1180500" y="1068669"/>
                  </a:lnTo>
                  <a:lnTo>
                    <a:pt x="1117600" y="1101090"/>
                  </a:lnTo>
                  <a:lnTo>
                    <a:pt x="1114137" y="1159730"/>
                  </a:lnTo>
                  <a:lnTo>
                    <a:pt x="1104185" y="1213981"/>
                  </a:lnTo>
                  <a:lnTo>
                    <a:pt x="1088399" y="1262784"/>
                  </a:lnTo>
                  <a:lnTo>
                    <a:pt x="1067435" y="1305083"/>
                  </a:lnTo>
                  <a:lnTo>
                    <a:pt x="1041945" y="1339822"/>
                  </a:lnTo>
                  <a:lnTo>
                    <a:pt x="1012586" y="1365944"/>
                  </a:lnTo>
                  <a:lnTo>
                    <a:pt x="944880" y="1388110"/>
                  </a:lnTo>
                  <a:lnTo>
                    <a:pt x="920591" y="1385272"/>
                  </a:lnTo>
                  <a:lnTo>
                    <a:pt x="897254" y="1376838"/>
                  </a:lnTo>
                  <a:lnTo>
                    <a:pt x="874871" y="1362928"/>
                  </a:lnTo>
                  <a:lnTo>
                    <a:pt x="853440" y="1343660"/>
                  </a:lnTo>
                  <a:lnTo>
                    <a:pt x="839344" y="1401413"/>
                  </a:lnTo>
                  <a:lnTo>
                    <a:pt x="819361" y="1453146"/>
                  </a:lnTo>
                  <a:lnTo>
                    <a:pt x="794290" y="1497815"/>
                  </a:lnTo>
                  <a:lnTo>
                    <a:pt x="764932" y="1534374"/>
                  </a:lnTo>
                  <a:lnTo>
                    <a:pt x="732086" y="1561781"/>
                  </a:lnTo>
                  <a:lnTo>
                    <a:pt x="696552" y="1578991"/>
                  </a:lnTo>
                  <a:lnTo>
                    <a:pt x="659130" y="1584960"/>
                  </a:lnTo>
                  <a:lnTo>
                    <a:pt x="619506" y="1578000"/>
                  </a:lnTo>
                  <a:lnTo>
                    <a:pt x="582015" y="1557934"/>
                  </a:lnTo>
                  <a:lnTo>
                    <a:pt x="547573" y="1525981"/>
                  </a:lnTo>
                  <a:lnTo>
                    <a:pt x="517093" y="1483360"/>
                  </a:lnTo>
                  <a:lnTo>
                    <a:pt x="491490" y="1431290"/>
                  </a:lnTo>
                  <a:lnTo>
                    <a:pt x="472320" y="1455221"/>
                  </a:lnTo>
                  <a:lnTo>
                    <a:pt x="457200" y="1473200"/>
                  </a:lnTo>
                  <a:lnTo>
                    <a:pt x="429696" y="1484510"/>
                  </a:lnTo>
                  <a:lnTo>
                    <a:pt x="373380" y="1488440"/>
                  </a:lnTo>
                  <a:lnTo>
                    <a:pt x="332675" y="1482425"/>
                  </a:lnTo>
                  <a:lnTo>
                    <a:pt x="293699" y="1464874"/>
                  </a:lnTo>
                  <a:lnTo>
                    <a:pt x="257333" y="1436528"/>
                  </a:lnTo>
                  <a:lnTo>
                    <a:pt x="224460" y="1398128"/>
                  </a:lnTo>
                  <a:lnTo>
                    <a:pt x="195962" y="1350415"/>
                  </a:lnTo>
                  <a:lnTo>
                    <a:pt x="172720" y="1294130"/>
                  </a:lnTo>
                  <a:lnTo>
                    <a:pt x="128922" y="1285445"/>
                  </a:lnTo>
                  <a:lnTo>
                    <a:pt x="92851" y="1263179"/>
                  </a:lnTo>
                  <a:lnTo>
                    <a:pt x="64611" y="1229201"/>
                  </a:lnTo>
                  <a:lnTo>
                    <a:pt x="44308" y="1185380"/>
                  </a:lnTo>
                  <a:lnTo>
                    <a:pt x="32049" y="1133586"/>
                  </a:lnTo>
                  <a:lnTo>
                    <a:pt x="27940" y="1075690"/>
                  </a:lnTo>
                  <a:lnTo>
                    <a:pt x="30281" y="1034792"/>
                  </a:lnTo>
                  <a:lnTo>
                    <a:pt x="37147" y="996156"/>
                  </a:lnTo>
                  <a:lnTo>
                    <a:pt x="48299" y="960139"/>
                  </a:lnTo>
                  <a:lnTo>
                    <a:pt x="63500" y="927100"/>
                  </a:lnTo>
                  <a:lnTo>
                    <a:pt x="35897" y="895111"/>
                  </a:lnTo>
                  <a:lnTo>
                    <a:pt x="16033" y="852170"/>
                  </a:lnTo>
                  <a:lnTo>
                    <a:pt x="4028" y="800655"/>
                  </a:lnTo>
                  <a:lnTo>
                    <a:pt x="0" y="742950"/>
                  </a:lnTo>
                  <a:lnTo>
                    <a:pt x="3974" y="688498"/>
                  </a:lnTo>
                  <a:lnTo>
                    <a:pt x="15287" y="639233"/>
                  </a:lnTo>
                  <a:lnTo>
                    <a:pt x="33020" y="596741"/>
                  </a:lnTo>
                  <a:lnTo>
                    <a:pt x="56256" y="562610"/>
                  </a:lnTo>
                  <a:lnTo>
                    <a:pt x="115570" y="525780"/>
                  </a:lnTo>
                  <a:close/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3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4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5"/>
            <p:cNvSpPr/>
            <p:nvPr/>
          </p:nvSpPr>
          <p:spPr>
            <a:xfrm>
              <a:off x="296019" y="3869985"/>
              <a:ext cx="7428" cy="47931"/>
            </a:xfrm>
            <a:custGeom>
              <a:avLst/>
              <a:gdLst/>
              <a:ahLst/>
              <a:cxnLst/>
              <a:rect l="l" t="t" r="r" b="b"/>
              <a:pathLst>
                <a:path w="8889" h="55879">
                  <a:moveTo>
                    <a:pt x="0" y="0"/>
                  </a:moveTo>
                  <a:lnTo>
                    <a:pt x="1031" y="13731"/>
                  </a:lnTo>
                  <a:lnTo>
                    <a:pt x="3492" y="27939"/>
                  </a:lnTo>
                  <a:lnTo>
                    <a:pt x="6429" y="42148"/>
                  </a:lnTo>
                  <a:lnTo>
                    <a:pt x="8889" y="55879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6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7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8"/>
            <p:cNvSpPr/>
            <p:nvPr/>
          </p:nvSpPr>
          <p:spPr>
            <a:xfrm>
              <a:off x="548579" y="3582397"/>
              <a:ext cx="35019" cy="44662"/>
            </a:xfrm>
            <a:custGeom>
              <a:avLst/>
              <a:gdLst/>
              <a:ahLst/>
              <a:cxnLst/>
              <a:rect l="l" t="t" r="r" b="b"/>
              <a:pathLst>
                <a:path w="41909" h="52070">
                  <a:moveTo>
                    <a:pt x="0" y="0"/>
                  </a:moveTo>
                  <a:lnTo>
                    <a:pt x="10298" y="11350"/>
                  </a:lnTo>
                  <a:lnTo>
                    <a:pt x="21431" y="24130"/>
                  </a:lnTo>
                  <a:lnTo>
                    <a:pt x="32325" y="37861"/>
                  </a:lnTo>
                  <a:lnTo>
                    <a:pt x="41909" y="5207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9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70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71"/>
            <p:cNvSpPr/>
            <p:nvPr/>
          </p:nvSpPr>
          <p:spPr>
            <a:xfrm>
              <a:off x="751262" y="3525751"/>
              <a:ext cx="9551" cy="44662"/>
            </a:xfrm>
            <a:custGeom>
              <a:avLst/>
              <a:gdLst/>
              <a:ahLst/>
              <a:cxnLst/>
              <a:rect l="l" t="t" r="r" b="b"/>
              <a:pathLst>
                <a:path w="11429" h="52070">
                  <a:moveTo>
                    <a:pt x="11430" y="0"/>
                  </a:moveTo>
                  <a:lnTo>
                    <a:pt x="8036" y="12600"/>
                  </a:lnTo>
                  <a:lnTo>
                    <a:pt x="5238" y="25558"/>
                  </a:lnTo>
                  <a:lnTo>
                    <a:pt x="2678" y="38754"/>
                  </a:lnTo>
                  <a:lnTo>
                    <a:pt x="0" y="5207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2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3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4"/>
            <p:cNvSpPr/>
            <p:nvPr/>
          </p:nvSpPr>
          <p:spPr>
            <a:xfrm>
              <a:off x="927418" y="3491981"/>
              <a:ext cx="16979" cy="53378"/>
            </a:xfrm>
            <a:custGeom>
              <a:avLst/>
              <a:gdLst/>
              <a:ahLst/>
              <a:cxnLst/>
              <a:rect l="l" t="t" r="r" b="b"/>
              <a:pathLst>
                <a:path w="20319" h="62229">
                  <a:moveTo>
                    <a:pt x="20319" y="0"/>
                  </a:moveTo>
                  <a:lnTo>
                    <a:pt x="14287" y="14366"/>
                  </a:lnTo>
                  <a:lnTo>
                    <a:pt x="9207" y="30162"/>
                  </a:lnTo>
                  <a:lnTo>
                    <a:pt x="4603" y="46434"/>
                  </a:lnTo>
                  <a:lnTo>
                    <a:pt x="0" y="6223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5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6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7"/>
            <p:cNvSpPr/>
            <p:nvPr/>
          </p:nvSpPr>
          <p:spPr>
            <a:xfrm>
              <a:off x="1156631" y="3590022"/>
              <a:ext cx="4775" cy="41395"/>
            </a:xfrm>
            <a:custGeom>
              <a:avLst/>
              <a:gdLst/>
              <a:ahLst/>
              <a:cxnLst/>
              <a:rect l="l" t="t" r="r" b="b"/>
              <a:pathLst>
                <a:path w="5715" h="48260">
                  <a:moveTo>
                    <a:pt x="0" y="0"/>
                  </a:moveTo>
                  <a:lnTo>
                    <a:pt x="1686" y="12005"/>
                  </a:lnTo>
                  <a:lnTo>
                    <a:pt x="3968" y="26511"/>
                  </a:lnTo>
                  <a:lnTo>
                    <a:pt x="5536" y="39826"/>
                  </a:lnTo>
                  <a:lnTo>
                    <a:pt x="5080" y="4826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8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9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80"/>
            <p:cNvSpPr/>
            <p:nvPr/>
          </p:nvSpPr>
          <p:spPr>
            <a:xfrm>
              <a:off x="1206506" y="3901576"/>
              <a:ext cx="36080" cy="83880"/>
            </a:xfrm>
            <a:custGeom>
              <a:avLst/>
              <a:gdLst/>
              <a:ahLst/>
              <a:cxnLst/>
              <a:rect l="l" t="t" r="r" b="b"/>
              <a:pathLst>
                <a:path w="43180" h="97789">
                  <a:moveTo>
                    <a:pt x="43179" y="0"/>
                  </a:moveTo>
                  <a:lnTo>
                    <a:pt x="34825" y="26888"/>
                  </a:lnTo>
                  <a:lnTo>
                    <a:pt x="24923" y="52228"/>
                  </a:lnTo>
                  <a:lnTo>
                    <a:pt x="13354" y="75902"/>
                  </a:lnTo>
                  <a:lnTo>
                    <a:pt x="0" y="97789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81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2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3"/>
            <p:cNvSpPr/>
            <p:nvPr/>
          </p:nvSpPr>
          <p:spPr>
            <a:xfrm>
              <a:off x="1050514" y="4140143"/>
              <a:ext cx="83833" cy="223316"/>
            </a:xfrm>
            <a:custGeom>
              <a:avLst/>
              <a:gdLst/>
              <a:ahLst/>
              <a:cxnLst/>
              <a:rect l="l" t="t" r="r" b="b"/>
              <a:pathLst>
                <a:path w="100330" h="260350">
                  <a:moveTo>
                    <a:pt x="100330" y="260350"/>
                  </a:moveTo>
                  <a:lnTo>
                    <a:pt x="93791" y="178458"/>
                  </a:lnTo>
                  <a:lnTo>
                    <a:pt x="81121" y="128270"/>
                  </a:lnTo>
                  <a:lnTo>
                    <a:pt x="61571" y="78504"/>
                  </a:lnTo>
                  <a:lnTo>
                    <a:pt x="34683" y="34101"/>
                  </a:ln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4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5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6"/>
            <p:cNvSpPr/>
            <p:nvPr/>
          </p:nvSpPr>
          <p:spPr>
            <a:xfrm>
              <a:off x="912562" y="4511611"/>
              <a:ext cx="6367" cy="59914"/>
            </a:xfrm>
            <a:custGeom>
              <a:avLst/>
              <a:gdLst/>
              <a:ahLst/>
              <a:cxnLst/>
              <a:rect l="l" t="t" r="r" b="b"/>
              <a:pathLst>
                <a:path w="7619" h="69850">
                  <a:moveTo>
                    <a:pt x="0" y="69850"/>
                  </a:moveTo>
                  <a:lnTo>
                    <a:pt x="3155" y="52149"/>
                  </a:lnTo>
                  <a:lnTo>
                    <a:pt x="5238" y="34925"/>
                  </a:lnTo>
                  <a:lnTo>
                    <a:pt x="6607" y="17700"/>
                  </a:lnTo>
                  <a:lnTo>
                    <a:pt x="7619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7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8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9"/>
            <p:cNvSpPr/>
            <p:nvPr/>
          </p:nvSpPr>
          <p:spPr>
            <a:xfrm>
              <a:off x="593148" y="4592222"/>
              <a:ext cx="18040" cy="54467"/>
            </a:xfrm>
            <a:custGeom>
              <a:avLst/>
              <a:gdLst/>
              <a:ahLst/>
              <a:cxnLst/>
              <a:rect l="l" t="t" r="r" b="b"/>
              <a:pathLst>
                <a:path w="21590" h="63500">
                  <a:moveTo>
                    <a:pt x="21590" y="63500"/>
                  </a:moveTo>
                  <a:lnTo>
                    <a:pt x="14644" y="48756"/>
                  </a:lnTo>
                  <a:lnTo>
                    <a:pt x="8890" y="33178"/>
                  </a:lnTo>
                  <a:lnTo>
                    <a:pt x="4087" y="16887"/>
                  </a:ln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90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91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2"/>
            <p:cNvSpPr/>
            <p:nvPr/>
          </p:nvSpPr>
          <p:spPr>
            <a:xfrm>
              <a:off x="343772" y="4517058"/>
              <a:ext cx="28652" cy="11983"/>
            </a:xfrm>
            <a:custGeom>
              <a:avLst/>
              <a:gdLst/>
              <a:ahLst/>
              <a:cxnLst/>
              <a:rect l="l" t="t" r="r" b="b"/>
              <a:pathLst>
                <a:path w="34289" h="13970">
                  <a:moveTo>
                    <a:pt x="0" y="13969"/>
                  </a:moveTo>
                  <a:lnTo>
                    <a:pt x="8572" y="11608"/>
                  </a:lnTo>
                  <a:lnTo>
                    <a:pt x="17144" y="8413"/>
                  </a:lnTo>
                  <a:lnTo>
                    <a:pt x="25717" y="4504"/>
                  </a:lnTo>
                  <a:lnTo>
                    <a:pt x="3429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3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4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5"/>
            <p:cNvSpPr/>
            <p:nvPr/>
          </p:nvSpPr>
          <p:spPr>
            <a:xfrm>
              <a:off x="252512" y="4214219"/>
              <a:ext cx="63670" cy="26689"/>
            </a:xfrm>
            <a:custGeom>
              <a:avLst/>
              <a:gdLst/>
              <a:ahLst/>
              <a:cxnLst/>
              <a:rect l="l" t="t" r="r" b="b"/>
              <a:pathLst>
                <a:path w="76200" h="31114">
                  <a:moveTo>
                    <a:pt x="0" y="0"/>
                  </a:moveTo>
                  <a:lnTo>
                    <a:pt x="15656" y="13672"/>
                  </a:lnTo>
                  <a:lnTo>
                    <a:pt x="32861" y="24606"/>
                  </a:lnTo>
                  <a:lnTo>
                    <a:pt x="52685" y="30539"/>
                  </a:lnTo>
                  <a:lnTo>
                    <a:pt x="76200" y="2921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6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7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8"/>
            <p:cNvSpPr/>
            <p:nvPr/>
          </p:nvSpPr>
          <p:spPr>
            <a:xfrm>
              <a:off x="1060065" y="3336205"/>
              <a:ext cx="180399" cy="226584"/>
            </a:xfrm>
            <a:custGeom>
              <a:avLst/>
              <a:gdLst/>
              <a:ahLst/>
              <a:cxnLst/>
              <a:rect l="l" t="t" r="r" b="b"/>
              <a:pathLst>
                <a:path w="215900" h="264160">
                  <a:moveTo>
                    <a:pt x="107950" y="0"/>
                  </a:moveTo>
                  <a:lnTo>
                    <a:pt x="65365" y="10100"/>
                  </a:lnTo>
                  <a:lnTo>
                    <a:pt x="31115" y="37941"/>
                  </a:lnTo>
                  <a:lnTo>
                    <a:pt x="8294" y="79831"/>
                  </a:lnTo>
                  <a:lnTo>
                    <a:pt x="0" y="132079"/>
                  </a:lnTo>
                  <a:lnTo>
                    <a:pt x="8294" y="184328"/>
                  </a:lnTo>
                  <a:lnTo>
                    <a:pt x="31114" y="226218"/>
                  </a:lnTo>
                  <a:lnTo>
                    <a:pt x="65365" y="254059"/>
                  </a:lnTo>
                  <a:lnTo>
                    <a:pt x="107950" y="264159"/>
                  </a:lnTo>
                  <a:lnTo>
                    <a:pt x="150534" y="254059"/>
                  </a:lnTo>
                  <a:lnTo>
                    <a:pt x="184784" y="226218"/>
                  </a:lnTo>
                  <a:lnTo>
                    <a:pt x="207605" y="184328"/>
                  </a:lnTo>
                  <a:lnTo>
                    <a:pt x="215900" y="132079"/>
                  </a:lnTo>
                  <a:lnTo>
                    <a:pt x="207605" y="79831"/>
                  </a:lnTo>
                  <a:lnTo>
                    <a:pt x="184785" y="37941"/>
                  </a:lnTo>
                  <a:lnTo>
                    <a:pt x="150534" y="101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9"/>
            <p:cNvSpPr/>
            <p:nvPr/>
          </p:nvSpPr>
          <p:spPr>
            <a:xfrm>
              <a:off x="1060065" y="3336205"/>
              <a:ext cx="180399" cy="226584"/>
            </a:xfrm>
            <a:custGeom>
              <a:avLst/>
              <a:gdLst/>
              <a:ahLst/>
              <a:cxnLst/>
              <a:rect l="l" t="t" r="r" b="b"/>
              <a:pathLst>
                <a:path w="215900" h="264160">
                  <a:moveTo>
                    <a:pt x="107950" y="0"/>
                  </a:moveTo>
                  <a:lnTo>
                    <a:pt x="150534" y="10100"/>
                  </a:lnTo>
                  <a:lnTo>
                    <a:pt x="184785" y="37941"/>
                  </a:lnTo>
                  <a:lnTo>
                    <a:pt x="207605" y="79831"/>
                  </a:lnTo>
                  <a:lnTo>
                    <a:pt x="215900" y="132079"/>
                  </a:lnTo>
                  <a:lnTo>
                    <a:pt x="207605" y="184328"/>
                  </a:lnTo>
                  <a:lnTo>
                    <a:pt x="184784" y="226218"/>
                  </a:lnTo>
                  <a:lnTo>
                    <a:pt x="150534" y="254059"/>
                  </a:lnTo>
                  <a:lnTo>
                    <a:pt x="107950" y="264159"/>
                  </a:lnTo>
                  <a:lnTo>
                    <a:pt x="65365" y="254059"/>
                  </a:lnTo>
                  <a:lnTo>
                    <a:pt x="31114" y="226218"/>
                  </a:lnTo>
                  <a:lnTo>
                    <a:pt x="8294" y="184328"/>
                  </a:lnTo>
                  <a:lnTo>
                    <a:pt x="0" y="132079"/>
                  </a:lnTo>
                  <a:lnTo>
                    <a:pt x="8294" y="79831"/>
                  </a:lnTo>
                  <a:lnTo>
                    <a:pt x="31115" y="37941"/>
                  </a:lnTo>
                  <a:lnTo>
                    <a:pt x="65365" y="10100"/>
                  </a:lnTo>
                  <a:lnTo>
                    <a:pt x="107950" y="0"/>
                  </a:lnTo>
                  <a:close/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100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01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2"/>
            <p:cNvSpPr/>
            <p:nvPr/>
          </p:nvSpPr>
          <p:spPr>
            <a:xfrm>
              <a:off x="1220302" y="3168445"/>
              <a:ext cx="119913" cy="151419"/>
            </a:xfrm>
            <a:custGeom>
              <a:avLst/>
              <a:gdLst/>
              <a:ahLst/>
              <a:cxnLst/>
              <a:rect l="l" t="t" r="r" b="b"/>
              <a:pathLst>
                <a:path w="143509" h="176529">
                  <a:moveTo>
                    <a:pt x="72390" y="0"/>
                  </a:moveTo>
                  <a:lnTo>
                    <a:pt x="43934" y="6746"/>
                  </a:lnTo>
                  <a:lnTo>
                    <a:pt x="20954" y="25400"/>
                  </a:lnTo>
                  <a:lnTo>
                    <a:pt x="5595" y="53578"/>
                  </a:lnTo>
                  <a:lnTo>
                    <a:pt x="0" y="88900"/>
                  </a:lnTo>
                  <a:lnTo>
                    <a:pt x="5595" y="123487"/>
                  </a:lnTo>
                  <a:lnTo>
                    <a:pt x="20954" y="151288"/>
                  </a:lnTo>
                  <a:lnTo>
                    <a:pt x="43934" y="169802"/>
                  </a:lnTo>
                  <a:lnTo>
                    <a:pt x="72390" y="176530"/>
                  </a:lnTo>
                  <a:lnTo>
                    <a:pt x="100647" y="169802"/>
                  </a:lnTo>
                  <a:lnTo>
                    <a:pt x="123190" y="151288"/>
                  </a:lnTo>
                  <a:lnTo>
                    <a:pt x="138112" y="123487"/>
                  </a:lnTo>
                  <a:lnTo>
                    <a:pt x="143509" y="88900"/>
                  </a:lnTo>
                  <a:lnTo>
                    <a:pt x="138112" y="53578"/>
                  </a:lnTo>
                  <a:lnTo>
                    <a:pt x="123189" y="25400"/>
                  </a:lnTo>
                  <a:lnTo>
                    <a:pt x="100647" y="6746"/>
                  </a:lnTo>
                  <a:lnTo>
                    <a:pt x="7239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3"/>
            <p:cNvSpPr/>
            <p:nvPr/>
          </p:nvSpPr>
          <p:spPr>
            <a:xfrm>
              <a:off x="1220302" y="3168445"/>
              <a:ext cx="119913" cy="151419"/>
            </a:xfrm>
            <a:custGeom>
              <a:avLst/>
              <a:gdLst/>
              <a:ahLst/>
              <a:cxnLst/>
              <a:rect l="l" t="t" r="r" b="b"/>
              <a:pathLst>
                <a:path w="143509" h="176529">
                  <a:moveTo>
                    <a:pt x="72390" y="0"/>
                  </a:moveTo>
                  <a:lnTo>
                    <a:pt x="100647" y="6746"/>
                  </a:lnTo>
                  <a:lnTo>
                    <a:pt x="123189" y="25400"/>
                  </a:lnTo>
                  <a:lnTo>
                    <a:pt x="138112" y="53578"/>
                  </a:lnTo>
                  <a:lnTo>
                    <a:pt x="143509" y="88900"/>
                  </a:lnTo>
                  <a:lnTo>
                    <a:pt x="138112" y="123487"/>
                  </a:lnTo>
                  <a:lnTo>
                    <a:pt x="123190" y="151288"/>
                  </a:lnTo>
                  <a:lnTo>
                    <a:pt x="100647" y="169802"/>
                  </a:lnTo>
                  <a:lnTo>
                    <a:pt x="72390" y="176530"/>
                  </a:lnTo>
                  <a:lnTo>
                    <a:pt x="43934" y="169802"/>
                  </a:lnTo>
                  <a:lnTo>
                    <a:pt x="20954" y="151288"/>
                  </a:lnTo>
                  <a:lnTo>
                    <a:pt x="5595" y="123487"/>
                  </a:lnTo>
                  <a:lnTo>
                    <a:pt x="0" y="88900"/>
                  </a:lnTo>
                  <a:lnTo>
                    <a:pt x="5595" y="53578"/>
                  </a:lnTo>
                  <a:lnTo>
                    <a:pt x="20954" y="25400"/>
                  </a:lnTo>
                  <a:lnTo>
                    <a:pt x="43934" y="6746"/>
                  </a:lnTo>
                  <a:lnTo>
                    <a:pt x="72390" y="0"/>
                  </a:lnTo>
                  <a:close/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4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5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6"/>
            <p:cNvSpPr/>
            <p:nvPr/>
          </p:nvSpPr>
          <p:spPr>
            <a:xfrm>
              <a:off x="1347643" y="3038812"/>
              <a:ext cx="68976" cy="88237"/>
            </a:xfrm>
            <a:custGeom>
              <a:avLst/>
              <a:gdLst/>
              <a:ahLst/>
              <a:cxnLst/>
              <a:rect l="l" t="t" r="r" b="b"/>
              <a:pathLst>
                <a:path w="82550" h="102870">
                  <a:moveTo>
                    <a:pt x="40640" y="0"/>
                  </a:moveTo>
                  <a:lnTo>
                    <a:pt x="24645" y="4028"/>
                  </a:lnTo>
                  <a:lnTo>
                    <a:pt x="11747" y="15081"/>
                  </a:lnTo>
                  <a:lnTo>
                    <a:pt x="3135" y="31611"/>
                  </a:lnTo>
                  <a:lnTo>
                    <a:pt x="0" y="52069"/>
                  </a:lnTo>
                  <a:lnTo>
                    <a:pt x="3135" y="71794"/>
                  </a:lnTo>
                  <a:lnTo>
                    <a:pt x="11747" y="87947"/>
                  </a:lnTo>
                  <a:lnTo>
                    <a:pt x="24645" y="98861"/>
                  </a:lnTo>
                  <a:lnTo>
                    <a:pt x="40640" y="102869"/>
                  </a:lnTo>
                  <a:lnTo>
                    <a:pt x="57368" y="98861"/>
                  </a:lnTo>
                  <a:lnTo>
                    <a:pt x="70643" y="87947"/>
                  </a:lnTo>
                  <a:lnTo>
                    <a:pt x="79394" y="71794"/>
                  </a:lnTo>
                  <a:lnTo>
                    <a:pt x="82550" y="52069"/>
                  </a:lnTo>
                  <a:lnTo>
                    <a:pt x="79394" y="31611"/>
                  </a:lnTo>
                  <a:lnTo>
                    <a:pt x="70643" y="15081"/>
                  </a:lnTo>
                  <a:lnTo>
                    <a:pt x="57368" y="4028"/>
                  </a:lnTo>
                  <a:lnTo>
                    <a:pt x="4064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7"/>
            <p:cNvSpPr/>
            <p:nvPr/>
          </p:nvSpPr>
          <p:spPr>
            <a:xfrm>
              <a:off x="1347643" y="3038812"/>
              <a:ext cx="68976" cy="88237"/>
            </a:xfrm>
            <a:custGeom>
              <a:avLst/>
              <a:gdLst/>
              <a:ahLst/>
              <a:cxnLst/>
              <a:rect l="l" t="t" r="r" b="b"/>
              <a:pathLst>
                <a:path w="82550" h="102870">
                  <a:moveTo>
                    <a:pt x="40640" y="0"/>
                  </a:moveTo>
                  <a:lnTo>
                    <a:pt x="57368" y="4028"/>
                  </a:lnTo>
                  <a:lnTo>
                    <a:pt x="70643" y="15081"/>
                  </a:lnTo>
                  <a:lnTo>
                    <a:pt x="79394" y="31611"/>
                  </a:lnTo>
                  <a:lnTo>
                    <a:pt x="82550" y="52069"/>
                  </a:lnTo>
                  <a:lnTo>
                    <a:pt x="79394" y="71794"/>
                  </a:lnTo>
                  <a:lnTo>
                    <a:pt x="70643" y="87947"/>
                  </a:lnTo>
                  <a:lnTo>
                    <a:pt x="57368" y="98861"/>
                  </a:lnTo>
                  <a:lnTo>
                    <a:pt x="40640" y="102869"/>
                  </a:lnTo>
                  <a:lnTo>
                    <a:pt x="24645" y="98861"/>
                  </a:lnTo>
                  <a:lnTo>
                    <a:pt x="11747" y="87947"/>
                  </a:lnTo>
                  <a:lnTo>
                    <a:pt x="3135" y="71794"/>
                  </a:lnTo>
                  <a:lnTo>
                    <a:pt x="0" y="52069"/>
                  </a:lnTo>
                  <a:lnTo>
                    <a:pt x="3135" y="31611"/>
                  </a:lnTo>
                  <a:lnTo>
                    <a:pt x="11747" y="15081"/>
                  </a:lnTo>
                  <a:lnTo>
                    <a:pt x="24645" y="4028"/>
                  </a:lnTo>
                  <a:lnTo>
                    <a:pt x="40640" y="0"/>
                  </a:lnTo>
                  <a:close/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8"/>
            <p:cNvSpPr/>
            <p:nvPr/>
          </p:nvSpPr>
          <p:spPr>
            <a:xfrm>
              <a:off x="199452" y="3418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9"/>
            <p:cNvSpPr/>
            <p:nvPr/>
          </p:nvSpPr>
          <p:spPr>
            <a:xfrm>
              <a:off x="1281850" y="4778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10"/>
            <p:cNvSpPr txBox="1"/>
            <p:nvPr/>
          </p:nvSpPr>
          <p:spPr>
            <a:xfrm>
              <a:off x="425483" y="3768675"/>
              <a:ext cx="708864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1200" b="1" dirty="0">
                  <a:latin typeface="Arial"/>
                  <a:cs typeface="Arial"/>
                </a:rPr>
                <a:t>DARI  </a:t>
              </a:r>
              <a:r>
                <a:rPr sz="1200" b="1" spc="5" dirty="0">
                  <a:latin typeface="Arial"/>
                  <a:cs typeface="Arial"/>
                </a:rPr>
                <a:t>BAH</a:t>
              </a:r>
              <a:r>
                <a:rPr sz="1200" b="1" spc="-65" dirty="0">
                  <a:latin typeface="Arial"/>
                  <a:cs typeface="Arial"/>
                </a:rPr>
                <a:t>A</a:t>
              </a:r>
              <a:r>
                <a:rPr sz="1200" b="1" spc="-135" dirty="0">
                  <a:latin typeface="Arial"/>
                  <a:cs typeface="Arial"/>
                </a:rPr>
                <a:t>Y</a:t>
              </a:r>
              <a:r>
                <a:rPr sz="1200" b="1" dirty="0">
                  <a:latin typeface="Arial"/>
                  <a:cs typeface="Arial"/>
                </a:rPr>
                <a:t>A  </a:t>
              </a:r>
              <a:r>
                <a:rPr sz="1200" b="1" spc="5" dirty="0">
                  <a:latin typeface="Arial"/>
                  <a:cs typeface="Arial"/>
                </a:rPr>
                <a:t>RAD</a:t>
              </a:r>
              <a:r>
                <a:rPr sz="1200" b="1" dirty="0">
                  <a:latin typeface="Arial"/>
                  <a:cs typeface="Arial"/>
                </a:rPr>
                <a:t>I</a:t>
              </a:r>
              <a:r>
                <a:rPr sz="1200" b="1" spc="15" dirty="0">
                  <a:latin typeface="Arial"/>
                  <a:cs typeface="Arial"/>
                </a:rPr>
                <a:t>A</a:t>
              </a:r>
              <a:r>
                <a:rPr sz="1200" b="1" spc="-5" dirty="0">
                  <a:latin typeface="Arial"/>
                  <a:cs typeface="Arial"/>
                </a:rPr>
                <a:t>S</a:t>
              </a:r>
              <a:r>
                <a:rPr sz="1200" b="1" dirty="0">
                  <a:latin typeface="Arial"/>
                  <a:cs typeface="Arial"/>
                </a:rPr>
                <a:t>I</a:t>
              </a:r>
              <a:endParaRPr sz="12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/>
        </p:nvSpPr>
        <p:spPr bwMode="auto">
          <a:xfrm>
            <a:off x="2016125" y="405042"/>
            <a:ext cx="7127875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marL="76835" algn="ctr"/>
            <a:r>
              <a:rPr lang="en-GB" sz="1600" b="1" spc="-5" dirty="0">
                <a:solidFill>
                  <a:srgbClr val="FFFFFF"/>
                </a:solidFill>
                <a:latin typeface="Arial"/>
                <a:cs typeface="Arial"/>
              </a:rPr>
              <a:t>Nawacita-1</a:t>
            </a:r>
            <a:r>
              <a:rPr lang="en-GB"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lang="en-GB" sz="1600" b="1" dirty="0">
              <a:latin typeface="Arial"/>
              <a:cs typeface="Arial"/>
            </a:endParaRPr>
          </a:p>
          <a:p>
            <a:pPr marL="191770" marR="5080" indent="635" algn="ctr">
              <a:spcBef>
                <a:spcPts val="200"/>
              </a:spcBef>
              <a:tabLst>
                <a:tab pos="2426970" algn="l"/>
                <a:tab pos="5882640" algn="l"/>
              </a:tabLst>
            </a:pPr>
            <a:r>
              <a:rPr lang="en-GB" sz="1600" b="1" spc="-5" dirty="0">
                <a:solidFill>
                  <a:srgbClr val="FFFFFF"/>
                </a:solidFill>
                <a:latin typeface="Arial"/>
                <a:cs typeface="Arial"/>
              </a:rPr>
              <a:t>Kami </a:t>
            </a:r>
            <a:r>
              <a:rPr lang="en-GB" sz="1600" b="1" dirty="0" err="1">
                <a:solidFill>
                  <a:srgbClr val="FFFFFF"/>
                </a:solidFill>
                <a:latin typeface="Arial"/>
                <a:cs typeface="Arial"/>
              </a:rPr>
              <a:t>akan</a:t>
            </a:r>
            <a:r>
              <a:rPr lang="en-GB"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spc="-5" dirty="0" err="1">
                <a:solidFill>
                  <a:srgbClr val="FFFFFF"/>
                </a:solidFill>
                <a:latin typeface="Arial"/>
                <a:cs typeface="Arial"/>
              </a:rPr>
              <a:t>menghadirkan</a:t>
            </a:r>
            <a:r>
              <a:rPr lang="en-GB" sz="1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spc="-5" dirty="0" err="1">
                <a:solidFill>
                  <a:srgbClr val="FFFFFF"/>
                </a:solidFill>
                <a:latin typeface="Arial"/>
                <a:cs typeface="Arial"/>
              </a:rPr>
              <a:t>kembali</a:t>
            </a:r>
            <a:r>
              <a:rPr lang="en-GB" sz="1600" b="1" spc="-5" dirty="0">
                <a:solidFill>
                  <a:srgbClr val="FFFFFF"/>
                </a:solidFill>
                <a:latin typeface="Arial"/>
                <a:cs typeface="Arial"/>
              </a:rPr>
              <a:t> Negara </a:t>
            </a:r>
            <a:r>
              <a:rPr lang="en-GB" sz="1600" b="1" spc="-5" dirty="0" err="1">
                <a:solidFill>
                  <a:srgbClr val="FFFFFF"/>
                </a:solidFill>
                <a:latin typeface="Arial"/>
                <a:cs typeface="Arial"/>
              </a:rPr>
              <a:t>utk</a:t>
            </a:r>
            <a:r>
              <a:rPr lang="en-GB" sz="1600" b="1" spc="-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n-GB" sz="1600" b="1" spc="-5" dirty="0" err="1">
                <a:solidFill>
                  <a:srgbClr val="FFFFFF"/>
                </a:solidFill>
                <a:latin typeface="Arial"/>
                <a:cs typeface="Arial"/>
              </a:rPr>
              <a:t>melindungi</a:t>
            </a:r>
            <a:r>
              <a:rPr lang="en-GB"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dirty="0" err="1">
                <a:solidFill>
                  <a:srgbClr val="FFFFFF"/>
                </a:solidFill>
                <a:latin typeface="Arial"/>
                <a:cs typeface="Arial"/>
              </a:rPr>
              <a:t>segenap</a:t>
            </a:r>
            <a:r>
              <a:rPr lang="en-GB"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dirty="0" err="1">
                <a:solidFill>
                  <a:srgbClr val="FFFFFF"/>
                </a:solidFill>
                <a:latin typeface="Arial"/>
                <a:cs typeface="Arial"/>
              </a:rPr>
              <a:t>bangsa</a:t>
            </a:r>
            <a:r>
              <a:rPr lang="en-GB" sz="1600" b="1" dirty="0">
                <a:solidFill>
                  <a:srgbClr val="FFFFFF"/>
                </a:solidFill>
                <a:latin typeface="Arial"/>
                <a:cs typeface="Arial"/>
              </a:rPr>
              <a:t> &amp;</a:t>
            </a:r>
            <a:r>
              <a:rPr lang="en-GB"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spc="-5" dirty="0" err="1">
                <a:solidFill>
                  <a:srgbClr val="FFFFFF"/>
                </a:solidFill>
                <a:latin typeface="Arial"/>
                <a:cs typeface="Arial"/>
              </a:rPr>
              <a:t>memberikan</a:t>
            </a:r>
            <a:r>
              <a:rPr lang="en-GB"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dirty="0">
                <a:solidFill>
                  <a:srgbClr val="FFFFFF"/>
                </a:solidFill>
                <a:latin typeface="Arial"/>
                <a:cs typeface="Arial"/>
              </a:rPr>
              <a:t>rasa  </a:t>
            </a:r>
            <a:r>
              <a:rPr lang="en-GB" sz="1600" b="1" dirty="0" err="1">
                <a:solidFill>
                  <a:srgbClr val="FFFFFF"/>
                </a:solidFill>
                <a:latin typeface="Arial"/>
                <a:cs typeface="Arial"/>
              </a:rPr>
              <a:t>aman</a:t>
            </a:r>
            <a:r>
              <a:rPr lang="en-GB"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spc="-5" dirty="0" err="1">
                <a:solidFill>
                  <a:srgbClr val="FFFFFF"/>
                </a:solidFill>
                <a:latin typeface="Arial"/>
                <a:cs typeface="Arial"/>
              </a:rPr>
              <a:t>bagiseluruh</a:t>
            </a:r>
            <a:r>
              <a:rPr lang="en-GB"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dirty="0" err="1">
                <a:solidFill>
                  <a:srgbClr val="FFFFFF"/>
                </a:solidFill>
                <a:latin typeface="Arial"/>
                <a:cs typeface="Arial"/>
              </a:rPr>
              <a:t>warga</a:t>
            </a:r>
            <a:r>
              <a:rPr lang="en-GB" sz="1600" b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GB" sz="1600" b="1" dirty="0">
              <a:latin typeface="Arial"/>
              <a:cs typeface="Arial"/>
            </a:endParaRPr>
          </a:p>
          <a:p>
            <a:pPr algn="ctr">
              <a:buFontTx/>
              <a:buNone/>
            </a:pPr>
            <a:endParaRPr lang="id-ID" alt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064" y="1196974"/>
            <a:ext cx="4470850" cy="554398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latin typeface="AcmeFont" pitchFamily="2" charset="0"/>
              </a:rPr>
              <a:t>MISI BAPETEN : </a:t>
            </a:r>
          </a:p>
          <a:p>
            <a:pPr marL="0" indent="0" algn="ctr">
              <a:buNone/>
            </a:pPr>
            <a:endParaRPr lang="en-GB" dirty="0">
              <a:latin typeface="AcmeFont" pitchFamily="2" charset="0"/>
            </a:endParaRPr>
          </a:p>
          <a:p>
            <a:pPr marL="0" indent="0" algn="ctr">
              <a:buNone/>
            </a:pPr>
            <a:r>
              <a:rPr lang="en-GB" sz="2800" b="1" spc="-5" dirty="0" err="1">
                <a:solidFill>
                  <a:srgbClr val="002060"/>
                </a:solidFill>
                <a:cs typeface="Arial"/>
              </a:rPr>
              <a:t>Melindungi</a:t>
            </a:r>
            <a:r>
              <a:rPr lang="en-GB" sz="2800" b="1" spc="-5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spc="-5" dirty="0" err="1">
                <a:solidFill>
                  <a:srgbClr val="002060"/>
                </a:solidFill>
                <a:cs typeface="Arial"/>
              </a:rPr>
              <a:t>pasien</a:t>
            </a:r>
            <a:r>
              <a:rPr lang="en-GB" sz="2800" b="1" spc="-5" dirty="0">
                <a:solidFill>
                  <a:srgbClr val="002060"/>
                </a:solidFill>
                <a:cs typeface="Arial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cs typeface="Arial"/>
              </a:rPr>
              <a:t>pekerja</a:t>
            </a:r>
            <a:r>
              <a:rPr lang="en-GB" sz="2800" b="1" dirty="0">
                <a:solidFill>
                  <a:srgbClr val="002060"/>
                </a:solidFill>
                <a:cs typeface="Arial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cs typeface="Arial"/>
              </a:rPr>
              <a:t>masyarakat</a:t>
            </a:r>
            <a:r>
              <a:rPr lang="en-GB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spc="-5" dirty="0" err="1">
                <a:solidFill>
                  <a:srgbClr val="002060"/>
                </a:solidFill>
                <a:cs typeface="Arial"/>
              </a:rPr>
              <a:t>dan</a:t>
            </a:r>
            <a:r>
              <a:rPr lang="en-GB" sz="2800" b="1" spc="-5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spc="-5" dirty="0" err="1">
                <a:solidFill>
                  <a:srgbClr val="002060"/>
                </a:solidFill>
                <a:cs typeface="Arial"/>
              </a:rPr>
              <a:t>lingkungan</a:t>
            </a:r>
            <a:r>
              <a:rPr lang="en-GB" sz="2800" b="1" spc="-5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spc="-5" dirty="0" err="1">
                <a:solidFill>
                  <a:srgbClr val="002060"/>
                </a:solidFill>
                <a:cs typeface="Arial"/>
              </a:rPr>
              <a:t>hidup</a:t>
            </a:r>
            <a:r>
              <a:rPr lang="en-GB" sz="2800" b="1" spc="-5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spc="-5" dirty="0" err="1">
                <a:solidFill>
                  <a:srgbClr val="002060"/>
                </a:solidFill>
                <a:cs typeface="Arial"/>
              </a:rPr>
              <a:t>dari</a:t>
            </a:r>
            <a:r>
              <a:rPr lang="en-GB" sz="2800" b="1" spc="-5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cs typeface="Arial"/>
              </a:rPr>
              <a:t>bahaya</a:t>
            </a:r>
            <a:r>
              <a:rPr lang="en-GB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cs typeface="Arial"/>
              </a:rPr>
              <a:t>radiasi</a:t>
            </a:r>
            <a:r>
              <a:rPr lang="en-GB" sz="2800" b="1" dirty="0">
                <a:solidFill>
                  <a:srgbClr val="002060"/>
                </a:solidFill>
                <a:cs typeface="Arial"/>
              </a:rPr>
              <a:t> yang </a:t>
            </a:r>
            <a:r>
              <a:rPr lang="en-GB" sz="2800" b="1" dirty="0" err="1">
                <a:solidFill>
                  <a:srgbClr val="002060"/>
                </a:solidFill>
                <a:cs typeface="Arial"/>
              </a:rPr>
              <a:t>dapat</a:t>
            </a:r>
            <a:r>
              <a:rPr lang="en-GB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spc="-5" dirty="0" err="1">
                <a:solidFill>
                  <a:srgbClr val="002060"/>
                </a:solidFill>
                <a:cs typeface="Arial"/>
              </a:rPr>
              <a:t>ditimbulkan</a:t>
            </a:r>
            <a:r>
              <a:rPr lang="en-GB" sz="2800" b="1" spc="-5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spc="-5" dirty="0" err="1">
                <a:solidFill>
                  <a:srgbClr val="002060"/>
                </a:solidFill>
                <a:cs typeface="Arial"/>
              </a:rPr>
              <a:t>oleh</a:t>
            </a:r>
            <a:r>
              <a:rPr lang="en-GB" sz="2800" b="1" spc="-5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cs typeface="Arial"/>
              </a:rPr>
              <a:t>setiap</a:t>
            </a:r>
            <a:r>
              <a:rPr lang="en-GB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cs typeface="Arial"/>
              </a:rPr>
              <a:t>kegiatan</a:t>
            </a:r>
            <a:r>
              <a:rPr lang="en-GB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spc="-5" dirty="0" err="1">
                <a:solidFill>
                  <a:srgbClr val="002060"/>
                </a:solidFill>
                <a:cs typeface="Arial"/>
              </a:rPr>
              <a:t>ketenaganukliran</a:t>
            </a:r>
            <a:r>
              <a:rPr lang="en-GB" sz="2800" b="1" spc="-5" dirty="0">
                <a:solidFill>
                  <a:srgbClr val="002060"/>
                </a:solidFill>
                <a:cs typeface="Arial"/>
              </a:rPr>
              <a:t> </a:t>
            </a:r>
            <a:r>
              <a:rPr lang="en-GB" sz="2800" b="1" dirty="0">
                <a:solidFill>
                  <a:srgbClr val="002060"/>
                </a:solidFill>
                <a:cs typeface="Arial"/>
              </a:rPr>
              <a:t>di </a:t>
            </a:r>
            <a:r>
              <a:rPr lang="en-GB" sz="2800" b="1" spc="-5" dirty="0">
                <a:solidFill>
                  <a:srgbClr val="002060"/>
                </a:solidFill>
                <a:cs typeface="Arial"/>
              </a:rPr>
              <a:t>Indonesia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9" name="object 5"/>
          <p:cNvSpPr>
            <a:spLocks noGrp="1"/>
          </p:cNvSpPr>
          <p:nvPr>
            <p:ph sz="half" idx="2"/>
          </p:nvPr>
        </p:nvSpPr>
        <p:spPr>
          <a:xfrm>
            <a:off x="4572000" y="1125032"/>
            <a:ext cx="4535937" cy="56609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indent="0">
              <a:buNone/>
            </a:pPr>
            <a:endParaRPr lang="en-GB" dirty="0"/>
          </a:p>
        </p:txBody>
      </p:sp>
    </p:spTree>
  </p:cSld>
  <p:clrMapOvr>
    <a:masterClrMapping/>
  </p:clrMapOvr>
  <p:transition spd="med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 dirty="0">
                <a:cs typeface="Arial"/>
              </a:rPr>
              <a:t>AMANAH UU No 10 </a:t>
            </a:r>
            <a:r>
              <a:rPr lang="es-ES" sz="2800" b="1" spc="-5" dirty="0">
                <a:cs typeface="Arial"/>
              </a:rPr>
              <a:t>TH </a:t>
            </a:r>
            <a:r>
              <a:rPr lang="es-ES" sz="2800" b="1" dirty="0">
                <a:cs typeface="Arial"/>
              </a:rPr>
              <a:t>1997 </a:t>
            </a:r>
            <a:r>
              <a:rPr lang="es-ES" sz="2800" b="1" spc="-5" dirty="0" err="1">
                <a:cs typeface="Arial"/>
              </a:rPr>
              <a:t>Tentang</a:t>
            </a:r>
            <a:r>
              <a:rPr lang="es-ES" sz="2800" b="1" spc="-95" dirty="0">
                <a:cs typeface="Arial"/>
              </a:rPr>
              <a:t> </a:t>
            </a:r>
            <a:r>
              <a:rPr lang="es-ES" sz="2800" b="1" dirty="0">
                <a:cs typeface="Arial"/>
              </a:rPr>
              <a:t>KETENAGANUKLIRAN</a:t>
            </a:r>
            <a:endParaRPr lang="en-GB" sz="2800" dirty="0"/>
          </a:p>
        </p:txBody>
      </p:sp>
      <p:sp>
        <p:nvSpPr>
          <p:cNvPr id="6" name="object 5"/>
          <p:cNvSpPr txBox="1"/>
          <p:nvPr/>
        </p:nvSpPr>
        <p:spPr>
          <a:xfrm>
            <a:off x="252060" y="1341029"/>
            <a:ext cx="4764405" cy="301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11200">
              <a:lnSpc>
                <a:spcPts val="2880"/>
              </a:lnSpc>
            </a:pPr>
            <a:r>
              <a:rPr sz="2550" spc="10" dirty="0">
                <a:latin typeface="Arial"/>
                <a:cs typeface="Arial"/>
              </a:rPr>
              <a:t>Pasal </a:t>
            </a:r>
            <a:r>
              <a:rPr sz="2550" spc="15" dirty="0">
                <a:latin typeface="Arial"/>
                <a:cs typeface="Arial"/>
              </a:rPr>
              <a:t>14 Pengawasan  </a:t>
            </a:r>
            <a:r>
              <a:rPr sz="2550" spc="10" dirty="0">
                <a:latin typeface="Arial"/>
                <a:cs typeface="Arial"/>
              </a:rPr>
              <a:t>Ketenaganukliran </a:t>
            </a:r>
            <a:r>
              <a:rPr sz="2550" spc="10" dirty="0" err="1">
                <a:latin typeface="Arial"/>
                <a:cs typeface="Arial"/>
              </a:rPr>
              <a:t>dilakukan</a:t>
            </a:r>
            <a:r>
              <a:rPr sz="2550" spc="10" dirty="0">
                <a:latin typeface="Arial"/>
                <a:cs typeface="Arial"/>
              </a:rPr>
              <a:t>  </a:t>
            </a:r>
            <a:r>
              <a:rPr sz="2550" spc="10" dirty="0" err="1">
                <a:latin typeface="Arial"/>
                <a:cs typeface="Arial"/>
              </a:rPr>
              <a:t>melalui</a:t>
            </a:r>
            <a:r>
              <a:rPr sz="2550" spc="10" dirty="0">
                <a:latin typeface="Arial"/>
                <a:cs typeface="Arial"/>
              </a:rPr>
              <a:t>:</a:t>
            </a:r>
            <a:endParaRPr sz="2550" dirty="0">
              <a:latin typeface="Arial"/>
              <a:cs typeface="Arial"/>
            </a:endParaRPr>
          </a:p>
          <a:p>
            <a:pPr marL="527050" indent="-514350">
              <a:lnSpc>
                <a:spcPct val="100000"/>
              </a:lnSpc>
              <a:spcBef>
                <a:spcPts val="1060"/>
              </a:spcBef>
              <a:buFont typeface="+mj-lt"/>
              <a:buAutoNum type="arabicPeriod"/>
              <a:tabLst>
                <a:tab pos="467995" algn="l"/>
                <a:tab pos="468630" algn="l"/>
              </a:tabLst>
            </a:pPr>
            <a:r>
              <a:rPr sz="2400" b="1" spc="15" dirty="0" err="1">
                <a:latin typeface="Arial"/>
                <a:cs typeface="Arial"/>
              </a:rPr>
              <a:t>Penyusunan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10" dirty="0" err="1">
                <a:solidFill>
                  <a:srgbClr val="0033CC"/>
                </a:solidFill>
                <a:latin typeface="Arial"/>
                <a:cs typeface="Arial"/>
              </a:rPr>
              <a:t>Peraturan</a:t>
            </a:r>
            <a:r>
              <a:rPr sz="2400" b="1" spc="10" dirty="0">
                <a:solidFill>
                  <a:srgbClr val="0033CC"/>
                </a:solidFill>
                <a:latin typeface="Arial"/>
                <a:cs typeface="Arial"/>
              </a:rPr>
              <a:t>,</a:t>
            </a:r>
            <a:endParaRPr lang="en-GB" sz="2400" b="1" dirty="0">
              <a:latin typeface="Arial"/>
              <a:cs typeface="Arial"/>
            </a:endParaRPr>
          </a:p>
          <a:p>
            <a:pPr marL="527050" indent="-514350">
              <a:lnSpc>
                <a:spcPct val="100000"/>
              </a:lnSpc>
              <a:spcBef>
                <a:spcPts val="1060"/>
              </a:spcBef>
              <a:buFont typeface="+mj-lt"/>
              <a:buAutoNum type="arabicPeriod"/>
              <a:tabLst>
                <a:tab pos="467995" algn="l"/>
                <a:tab pos="468630" algn="l"/>
              </a:tabLst>
            </a:pPr>
            <a:r>
              <a:rPr sz="2400" b="1" spc="10" dirty="0" err="1">
                <a:latin typeface="Arial"/>
                <a:cs typeface="Arial"/>
              </a:rPr>
              <a:t>Penyelenggaraan</a:t>
            </a:r>
            <a:r>
              <a:rPr sz="2400" b="1" spc="30" dirty="0">
                <a:latin typeface="Arial"/>
                <a:cs typeface="Arial"/>
              </a:rPr>
              <a:t> </a:t>
            </a:r>
            <a:r>
              <a:rPr sz="2400" b="1" spc="10" dirty="0" err="1">
                <a:solidFill>
                  <a:srgbClr val="0033CC"/>
                </a:solidFill>
                <a:latin typeface="Arial"/>
                <a:cs typeface="Arial"/>
              </a:rPr>
              <a:t>Perijinan</a:t>
            </a:r>
            <a:r>
              <a:rPr sz="2400" b="1" spc="10" dirty="0">
                <a:solidFill>
                  <a:srgbClr val="0033CC"/>
                </a:solidFill>
                <a:latin typeface="Arial"/>
                <a:cs typeface="Arial"/>
              </a:rPr>
              <a:t>,</a:t>
            </a:r>
            <a:endParaRPr lang="en-GB" sz="2400" b="1" dirty="0">
              <a:latin typeface="Arial"/>
              <a:cs typeface="Arial"/>
            </a:endParaRPr>
          </a:p>
          <a:p>
            <a:pPr marL="527050" indent="-514350">
              <a:lnSpc>
                <a:spcPct val="100000"/>
              </a:lnSpc>
              <a:spcBef>
                <a:spcPts val="1060"/>
              </a:spcBef>
              <a:buFont typeface="+mj-lt"/>
              <a:buAutoNum type="arabicPeriod"/>
              <a:tabLst>
                <a:tab pos="467995" algn="l"/>
                <a:tab pos="468630" algn="l"/>
              </a:tabLst>
            </a:pPr>
            <a:r>
              <a:rPr sz="2400" b="1" spc="15" dirty="0" err="1">
                <a:latin typeface="Arial"/>
                <a:cs typeface="Arial"/>
              </a:rPr>
              <a:t>Pelaksanaan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spc="10" dirty="0">
                <a:solidFill>
                  <a:srgbClr val="0033CC"/>
                </a:solidFill>
                <a:latin typeface="Arial"/>
                <a:cs typeface="Arial"/>
              </a:rPr>
              <a:t>Inspeksi  </a:t>
            </a:r>
            <a:r>
              <a:rPr sz="2400" b="1" spc="20" dirty="0">
                <a:solidFill>
                  <a:srgbClr val="0033CC"/>
                </a:solidFill>
                <a:latin typeface="Arial"/>
                <a:cs typeface="Arial"/>
              </a:rPr>
              <a:t>&amp; </a:t>
            </a:r>
            <a:r>
              <a:rPr sz="2400" b="1" spc="15" dirty="0">
                <a:solidFill>
                  <a:srgbClr val="0033CC"/>
                </a:solidFill>
                <a:latin typeface="Arial"/>
                <a:cs typeface="Arial"/>
              </a:rPr>
              <a:t>penegakan</a:t>
            </a:r>
            <a:r>
              <a:rPr sz="2400" b="1" spc="-9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15" dirty="0">
                <a:solidFill>
                  <a:srgbClr val="0033CC"/>
                </a:solidFill>
                <a:latin typeface="Arial"/>
                <a:cs typeface="Arial"/>
              </a:rPr>
              <a:t>hukum</a:t>
            </a:r>
            <a:endParaRPr sz="2400" b="1" dirty="0">
              <a:latin typeface="Arial"/>
              <a:cs typeface="Arial"/>
            </a:endParaRPr>
          </a:p>
        </p:txBody>
      </p:sp>
      <p:sp>
        <p:nvSpPr>
          <p:cNvPr id="7" name="object 53"/>
          <p:cNvSpPr txBox="1"/>
          <p:nvPr/>
        </p:nvSpPr>
        <p:spPr>
          <a:xfrm>
            <a:off x="108062" y="4508985"/>
            <a:ext cx="8423883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Berdasarkan standar </a:t>
            </a:r>
            <a:r>
              <a:rPr sz="2000" spc="-10" dirty="0">
                <a:latin typeface="Arial"/>
                <a:cs typeface="Arial"/>
              </a:rPr>
              <a:t>pengawasan dunia, </a:t>
            </a:r>
            <a:r>
              <a:rPr sz="2000" dirty="0">
                <a:latin typeface="Arial"/>
                <a:cs typeface="Arial"/>
              </a:rPr>
              <a:t>maka </a:t>
            </a:r>
            <a:r>
              <a:rPr sz="2000" spc="-5" dirty="0">
                <a:latin typeface="Arial"/>
                <a:cs typeface="Arial"/>
              </a:rPr>
              <a:t>untuk meningkatkan  kualitas hasil kegiatan ketiga </a:t>
            </a:r>
            <a:r>
              <a:rPr sz="2000" spc="-10" dirty="0">
                <a:latin typeface="Arial"/>
                <a:cs typeface="Arial"/>
              </a:rPr>
              <a:t>pilar </a:t>
            </a:r>
            <a:r>
              <a:rPr sz="2000" spc="-5" dirty="0">
                <a:latin typeface="Arial"/>
                <a:cs typeface="Arial"/>
              </a:rPr>
              <a:t>utama </a:t>
            </a:r>
            <a:r>
              <a:rPr sz="2000" spc="-10" dirty="0">
                <a:latin typeface="Arial"/>
                <a:cs typeface="Arial"/>
              </a:rPr>
              <a:t>pengawasan </a:t>
            </a:r>
            <a:r>
              <a:rPr sz="2000" spc="-5" dirty="0">
                <a:latin typeface="Arial"/>
                <a:cs typeface="Arial"/>
              </a:rPr>
              <a:t>perlu  dilakukan kegiatan </a:t>
            </a:r>
            <a:r>
              <a:rPr sz="2000" spc="-55" dirty="0">
                <a:latin typeface="Arial"/>
                <a:cs typeface="Arial"/>
              </a:rPr>
              <a:t>Teknis </a:t>
            </a:r>
            <a:r>
              <a:rPr sz="2000" spc="-10" dirty="0">
                <a:latin typeface="Arial"/>
                <a:cs typeface="Arial"/>
              </a:rPr>
              <a:t>Pengkajian </a:t>
            </a:r>
            <a:r>
              <a:rPr sz="2000" spc="-5" dirty="0">
                <a:latin typeface="Arial"/>
                <a:cs typeface="Arial"/>
              </a:rPr>
              <a:t>Keselamatan </a:t>
            </a:r>
            <a:r>
              <a:rPr sz="2000" spc="-15" dirty="0">
                <a:latin typeface="Arial"/>
                <a:cs typeface="Arial"/>
              </a:rPr>
              <a:t>Nuklir, </a:t>
            </a:r>
            <a:r>
              <a:rPr sz="2000" spc="-10" dirty="0">
                <a:latin typeface="Arial"/>
                <a:cs typeface="Arial"/>
              </a:rPr>
              <a:t>Kegiatan  Kesiapsiagaan </a:t>
            </a:r>
            <a:r>
              <a:rPr sz="2000" spc="-5" dirty="0">
                <a:latin typeface="Arial"/>
                <a:cs typeface="Arial"/>
              </a:rPr>
              <a:t>Nuklir dan Keteknikan yang biasa disebut </a:t>
            </a:r>
            <a:r>
              <a:rPr sz="2000" spc="-10" dirty="0">
                <a:latin typeface="Arial"/>
                <a:cs typeface="Arial"/>
              </a:rPr>
              <a:t>dengan  </a:t>
            </a:r>
            <a:r>
              <a:rPr sz="2000" spc="-20" dirty="0">
                <a:solidFill>
                  <a:srgbClr val="0033CC"/>
                </a:solidFill>
                <a:latin typeface="Arial"/>
                <a:cs typeface="Arial"/>
              </a:rPr>
              <a:t>RegulatoryTechnical </a:t>
            </a:r>
            <a:r>
              <a:rPr sz="2000" spc="-10" dirty="0">
                <a:solidFill>
                  <a:srgbClr val="0033CC"/>
                </a:solidFill>
                <a:latin typeface="Arial"/>
                <a:cs typeface="Arial"/>
              </a:rPr>
              <a:t>Support </a:t>
            </a:r>
            <a:r>
              <a:rPr sz="2000" spc="-5" dirty="0">
                <a:solidFill>
                  <a:srgbClr val="0033CC"/>
                </a:solidFill>
                <a:latin typeface="Arial"/>
                <a:cs typeface="Arial"/>
              </a:rPr>
              <a:t>Organization </a:t>
            </a:r>
            <a:r>
              <a:rPr sz="2000" dirty="0">
                <a:solidFill>
                  <a:srgbClr val="0033CC"/>
                </a:solidFill>
                <a:latin typeface="Arial"/>
                <a:cs typeface="Arial"/>
              </a:rPr>
              <a:t>( </a:t>
            </a:r>
            <a:r>
              <a:rPr sz="2000" spc="-20" dirty="0">
                <a:solidFill>
                  <a:srgbClr val="0033CC"/>
                </a:solidFill>
                <a:latin typeface="Arial"/>
                <a:cs typeface="Arial"/>
              </a:rPr>
              <a:t>RTSO</a:t>
            </a:r>
            <a:r>
              <a:rPr sz="2000" spc="1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3CC"/>
                </a:solidFill>
                <a:latin typeface="Arial"/>
                <a:cs typeface="Arial"/>
              </a:rPr>
              <a:t>).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90772" y="1418088"/>
            <a:ext cx="4199890" cy="2999740"/>
            <a:chOff x="5687059" y="1619250"/>
            <a:chExt cx="4199890" cy="2999740"/>
          </a:xfrm>
        </p:grpSpPr>
        <p:sp>
          <p:nvSpPr>
            <p:cNvPr id="9" name="object 6"/>
            <p:cNvSpPr/>
            <p:nvPr/>
          </p:nvSpPr>
          <p:spPr>
            <a:xfrm>
              <a:off x="6376670" y="1931670"/>
              <a:ext cx="2753360" cy="2687320"/>
            </a:xfrm>
            <a:custGeom>
              <a:avLst/>
              <a:gdLst/>
              <a:ahLst/>
              <a:cxnLst/>
              <a:rect l="l" t="t" r="r" b="b"/>
              <a:pathLst>
                <a:path w="2753359" h="2687320">
                  <a:moveTo>
                    <a:pt x="1376679" y="0"/>
                  </a:moveTo>
                  <a:lnTo>
                    <a:pt x="1426200" y="786"/>
                  </a:lnTo>
                  <a:lnTo>
                    <a:pt x="1475201" y="3128"/>
                  </a:lnTo>
                  <a:lnTo>
                    <a:pt x="1523656" y="7005"/>
                  </a:lnTo>
                  <a:lnTo>
                    <a:pt x="1571543" y="12391"/>
                  </a:lnTo>
                  <a:lnTo>
                    <a:pt x="1618838" y="19265"/>
                  </a:lnTo>
                  <a:lnTo>
                    <a:pt x="1665516" y="27602"/>
                  </a:lnTo>
                  <a:lnTo>
                    <a:pt x="1711554" y="37381"/>
                  </a:lnTo>
                  <a:lnTo>
                    <a:pt x="1756928" y="48577"/>
                  </a:lnTo>
                  <a:lnTo>
                    <a:pt x="1801614" y="61167"/>
                  </a:lnTo>
                  <a:lnTo>
                    <a:pt x="1845587" y="75128"/>
                  </a:lnTo>
                  <a:lnTo>
                    <a:pt x="1888825" y="90437"/>
                  </a:lnTo>
                  <a:lnTo>
                    <a:pt x="1931302" y="107072"/>
                  </a:lnTo>
                  <a:lnTo>
                    <a:pt x="1972996" y="125007"/>
                  </a:lnTo>
                  <a:lnTo>
                    <a:pt x="2013882" y="144221"/>
                  </a:lnTo>
                  <a:lnTo>
                    <a:pt x="2053936" y="164690"/>
                  </a:lnTo>
                  <a:lnTo>
                    <a:pt x="2093135" y="186392"/>
                  </a:lnTo>
                  <a:lnTo>
                    <a:pt x="2131454" y="209302"/>
                  </a:lnTo>
                  <a:lnTo>
                    <a:pt x="2168870" y="233397"/>
                  </a:lnTo>
                  <a:lnTo>
                    <a:pt x="2205358" y="258655"/>
                  </a:lnTo>
                  <a:lnTo>
                    <a:pt x="2240895" y="285053"/>
                  </a:lnTo>
                  <a:lnTo>
                    <a:pt x="2275457" y="312566"/>
                  </a:lnTo>
                  <a:lnTo>
                    <a:pt x="2309019" y="341172"/>
                  </a:lnTo>
                  <a:lnTo>
                    <a:pt x="2341558" y="370848"/>
                  </a:lnTo>
                  <a:lnTo>
                    <a:pt x="2373051" y="401570"/>
                  </a:lnTo>
                  <a:lnTo>
                    <a:pt x="2403472" y="433315"/>
                  </a:lnTo>
                  <a:lnTo>
                    <a:pt x="2432799" y="466061"/>
                  </a:lnTo>
                  <a:lnTo>
                    <a:pt x="2461006" y="499783"/>
                  </a:lnTo>
                  <a:lnTo>
                    <a:pt x="2488071" y="534460"/>
                  </a:lnTo>
                  <a:lnTo>
                    <a:pt x="2513969" y="570066"/>
                  </a:lnTo>
                  <a:lnTo>
                    <a:pt x="2538677" y="606580"/>
                  </a:lnTo>
                  <a:lnTo>
                    <a:pt x="2562170" y="643978"/>
                  </a:lnTo>
                  <a:lnTo>
                    <a:pt x="2584425" y="682237"/>
                  </a:lnTo>
                  <a:lnTo>
                    <a:pt x="2605417" y="721334"/>
                  </a:lnTo>
                  <a:lnTo>
                    <a:pt x="2625123" y="761245"/>
                  </a:lnTo>
                  <a:lnTo>
                    <a:pt x="2643518" y="801947"/>
                  </a:lnTo>
                  <a:lnTo>
                    <a:pt x="2660580" y="843418"/>
                  </a:lnTo>
                  <a:lnTo>
                    <a:pt x="2676283" y="885634"/>
                  </a:lnTo>
                  <a:lnTo>
                    <a:pt x="2690605" y="928571"/>
                  </a:lnTo>
                  <a:lnTo>
                    <a:pt x="2703520" y="972207"/>
                  </a:lnTo>
                  <a:lnTo>
                    <a:pt x="2715006" y="1016518"/>
                  </a:lnTo>
                  <a:lnTo>
                    <a:pt x="2725038" y="1061482"/>
                  </a:lnTo>
                  <a:lnTo>
                    <a:pt x="2733592" y="1107074"/>
                  </a:lnTo>
                  <a:lnTo>
                    <a:pt x="2740645" y="1153272"/>
                  </a:lnTo>
                  <a:lnTo>
                    <a:pt x="2746171" y="1200053"/>
                  </a:lnTo>
                  <a:lnTo>
                    <a:pt x="2750149" y="1247393"/>
                  </a:lnTo>
                  <a:lnTo>
                    <a:pt x="2752553" y="1295270"/>
                  </a:lnTo>
                  <a:lnTo>
                    <a:pt x="2753359" y="1343659"/>
                  </a:lnTo>
                  <a:lnTo>
                    <a:pt x="2752553" y="1392049"/>
                  </a:lnTo>
                  <a:lnTo>
                    <a:pt x="2750149" y="1439926"/>
                  </a:lnTo>
                  <a:lnTo>
                    <a:pt x="2746171" y="1487266"/>
                  </a:lnTo>
                  <a:lnTo>
                    <a:pt x="2740645" y="1534047"/>
                  </a:lnTo>
                  <a:lnTo>
                    <a:pt x="2733592" y="1580245"/>
                  </a:lnTo>
                  <a:lnTo>
                    <a:pt x="2725038" y="1625837"/>
                  </a:lnTo>
                  <a:lnTo>
                    <a:pt x="2715006" y="1670801"/>
                  </a:lnTo>
                  <a:lnTo>
                    <a:pt x="2703520" y="1715112"/>
                  </a:lnTo>
                  <a:lnTo>
                    <a:pt x="2690605" y="1758748"/>
                  </a:lnTo>
                  <a:lnTo>
                    <a:pt x="2676283" y="1801685"/>
                  </a:lnTo>
                  <a:lnTo>
                    <a:pt x="2660580" y="1843901"/>
                  </a:lnTo>
                  <a:lnTo>
                    <a:pt x="2643518" y="1885372"/>
                  </a:lnTo>
                  <a:lnTo>
                    <a:pt x="2625123" y="1926074"/>
                  </a:lnTo>
                  <a:lnTo>
                    <a:pt x="2605417" y="1965985"/>
                  </a:lnTo>
                  <a:lnTo>
                    <a:pt x="2584425" y="2005082"/>
                  </a:lnTo>
                  <a:lnTo>
                    <a:pt x="2562170" y="2043341"/>
                  </a:lnTo>
                  <a:lnTo>
                    <a:pt x="2538677" y="2080739"/>
                  </a:lnTo>
                  <a:lnTo>
                    <a:pt x="2513969" y="2117253"/>
                  </a:lnTo>
                  <a:lnTo>
                    <a:pt x="2488071" y="2152859"/>
                  </a:lnTo>
                  <a:lnTo>
                    <a:pt x="2461006" y="2187536"/>
                  </a:lnTo>
                  <a:lnTo>
                    <a:pt x="2432799" y="2221258"/>
                  </a:lnTo>
                  <a:lnTo>
                    <a:pt x="2403472" y="2254004"/>
                  </a:lnTo>
                  <a:lnTo>
                    <a:pt x="2373051" y="2285749"/>
                  </a:lnTo>
                  <a:lnTo>
                    <a:pt x="2341558" y="2316471"/>
                  </a:lnTo>
                  <a:lnTo>
                    <a:pt x="2309019" y="2346147"/>
                  </a:lnTo>
                  <a:lnTo>
                    <a:pt x="2275457" y="2374753"/>
                  </a:lnTo>
                  <a:lnTo>
                    <a:pt x="2240895" y="2402266"/>
                  </a:lnTo>
                  <a:lnTo>
                    <a:pt x="2205358" y="2428664"/>
                  </a:lnTo>
                  <a:lnTo>
                    <a:pt x="2168870" y="2453922"/>
                  </a:lnTo>
                  <a:lnTo>
                    <a:pt x="2131454" y="2478017"/>
                  </a:lnTo>
                  <a:lnTo>
                    <a:pt x="2093135" y="2500927"/>
                  </a:lnTo>
                  <a:lnTo>
                    <a:pt x="2053936" y="2522629"/>
                  </a:lnTo>
                  <a:lnTo>
                    <a:pt x="2013882" y="2543098"/>
                  </a:lnTo>
                  <a:lnTo>
                    <a:pt x="1972996" y="2562312"/>
                  </a:lnTo>
                  <a:lnTo>
                    <a:pt x="1931302" y="2580247"/>
                  </a:lnTo>
                  <a:lnTo>
                    <a:pt x="1888825" y="2596882"/>
                  </a:lnTo>
                  <a:lnTo>
                    <a:pt x="1845587" y="2612191"/>
                  </a:lnTo>
                  <a:lnTo>
                    <a:pt x="1801614" y="2626152"/>
                  </a:lnTo>
                  <a:lnTo>
                    <a:pt x="1756928" y="2638742"/>
                  </a:lnTo>
                  <a:lnTo>
                    <a:pt x="1711554" y="2649938"/>
                  </a:lnTo>
                  <a:lnTo>
                    <a:pt x="1665516" y="2659717"/>
                  </a:lnTo>
                  <a:lnTo>
                    <a:pt x="1618838" y="2668054"/>
                  </a:lnTo>
                  <a:lnTo>
                    <a:pt x="1571543" y="2674928"/>
                  </a:lnTo>
                  <a:lnTo>
                    <a:pt x="1523656" y="2680314"/>
                  </a:lnTo>
                  <a:lnTo>
                    <a:pt x="1475201" y="2684191"/>
                  </a:lnTo>
                  <a:lnTo>
                    <a:pt x="1426200" y="2686533"/>
                  </a:lnTo>
                  <a:lnTo>
                    <a:pt x="1376679" y="2687319"/>
                  </a:lnTo>
                  <a:lnTo>
                    <a:pt x="1327159" y="2686533"/>
                  </a:lnTo>
                  <a:lnTo>
                    <a:pt x="1278158" y="2684191"/>
                  </a:lnTo>
                  <a:lnTo>
                    <a:pt x="1229703" y="2680314"/>
                  </a:lnTo>
                  <a:lnTo>
                    <a:pt x="1181816" y="2674928"/>
                  </a:lnTo>
                  <a:lnTo>
                    <a:pt x="1134521" y="2668054"/>
                  </a:lnTo>
                  <a:lnTo>
                    <a:pt x="1087843" y="2659717"/>
                  </a:lnTo>
                  <a:lnTo>
                    <a:pt x="1041805" y="2649938"/>
                  </a:lnTo>
                  <a:lnTo>
                    <a:pt x="996431" y="2638742"/>
                  </a:lnTo>
                  <a:lnTo>
                    <a:pt x="951745" y="2626152"/>
                  </a:lnTo>
                  <a:lnTo>
                    <a:pt x="907772" y="2612191"/>
                  </a:lnTo>
                  <a:lnTo>
                    <a:pt x="864534" y="2596882"/>
                  </a:lnTo>
                  <a:lnTo>
                    <a:pt x="822057" y="2580247"/>
                  </a:lnTo>
                  <a:lnTo>
                    <a:pt x="780363" y="2562312"/>
                  </a:lnTo>
                  <a:lnTo>
                    <a:pt x="739477" y="2543098"/>
                  </a:lnTo>
                  <a:lnTo>
                    <a:pt x="699423" y="2522629"/>
                  </a:lnTo>
                  <a:lnTo>
                    <a:pt x="660224" y="2500927"/>
                  </a:lnTo>
                  <a:lnTo>
                    <a:pt x="621905" y="2478017"/>
                  </a:lnTo>
                  <a:lnTo>
                    <a:pt x="584489" y="2453922"/>
                  </a:lnTo>
                  <a:lnTo>
                    <a:pt x="548001" y="2428664"/>
                  </a:lnTo>
                  <a:lnTo>
                    <a:pt x="512464" y="2402266"/>
                  </a:lnTo>
                  <a:lnTo>
                    <a:pt x="477902" y="2374753"/>
                  </a:lnTo>
                  <a:lnTo>
                    <a:pt x="444340" y="2346147"/>
                  </a:lnTo>
                  <a:lnTo>
                    <a:pt x="411801" y="2316471"/>
                  </a:lnTo>
                  <a:lnTo>
                    <a:pt x="380308" y="2285749"/>
                  </a:lnTo>
                  <a:lnTo>
                    <a:pt x="349887" y="2254004"/>
                  </a:lnTo>
                  <a:lnTo>
                    <a:pt x="320560" y="2221258"/>
                  </a:lnTo>
                  <a:lnTo>
                    <a:pt x="292353" y="2187536"/>
                  </a:lnTo>
                  <a:lnTo>
                    <a:pt x="265288" y="2152859"/>
                  </a:lnTo>
                  <a:lnTo>
                    <a:pt x="239390" y="2117253"/>
                  </a:lnTo>
                  <a:lnTo>
                    <a:pt x="214682" y="2080739"/>
                  </a:lnTo>
                  <a:lnTo>
                    <a:pt x="191189" y="2043341"/>
                  </a:lnTo>
                  <a:lnTo>
                    <a:pt x="168934" y="2005082"/>
                  </a:lnTo>
                  <a:lnTo>
                    <a:pt x="147942" y="1965985"/>
                  </a:lnTo>
                  <a:lnTo>
                    <a:pt x="128236" y="1926074"/>
                  </a:lnTo>
                  <a:lnTo>
                    <a:pt x="109841" y="1885372"/>
                  </a:lnTo>
                  <a:lnTo>
                    <a:pt x="92779" y="1843901"/>
                  </a:lnTo>
                  <a:lnTo>
                    <a:pt x="77076" y="1801685"/>
                  </a:lnTo>
                  <a:lnTo>
                    <a:pt x="62754" y="1758748"/>
                  </a:lnTo>
                  <a:lnTo>
                    <a:pt x="49839" y="1715112"/>
                  </a:lnTo>
                  <a:lnTo>
                    <a:pt x="38353" y="1670801"/>
                  </a:lnTo>
                  <a:lnTo>
                    <a:pt x="28321" y="1625837"/>
                  </a:lnTo>
                  <a:lnTo>
                    <a:pt x="19767" y="1580245"/>
                  </a:lnTo>
                  <a:lnTo>
                    <a:pt x="12714" y="1534047"/>
                  </a:lnTo>
                  <a:lnTo>
                    <a:pt x="7188" y="1487266"/>
                  </a:lnTo>
                  <a:lnTo>
                    <a:pt x="3210" y="1439926"/>
                  </a:lnTo>
                  <a:lnTo>
                    <a:pt x="806" y="1392049"/>
                  </a:lnTo>
                  <a:lnTo>
                    <a:pt x="0" y="1343659"/>
                  </a:lnTo>
                  <a:lnTo>
                    <a:pt x="806" y="1295270"/>
                  </a:lnTo>
                  <a:lnTo>
                    <a:pt x="3210" y="1247393"/>
                  </a:lnTo>
                  <a:lnTo>
                    <a:pt x="7188" y="1200053"/>
                  </a:lnTo>
                  <a:lnTo>
                    <a:pt x="12714" y="1153272"/>
                  </a:lnTo>
                  <a:lnTo>
                    <a:pt x="19767" y="1107074"/>
                  </a:lnTo>
                  <a:lnTo>
                    <a:pt x="28321" y="1061482"/>
                  </a:lnTo>
                  <a:lnTo>
                    <a:pt x="38353" y="1016518"/>
                  </a:lnTo>
                  <a:lnTo>
                    <a:pt x="49839" y="972207"/>
                  </a:lnTo>
                  <a:lnTo>
                    <a:pt x="62754" y="928571"/>
                  </a:lnTo>
                  <a:lnTo>
                    <a:pt x="77076" y="885634"/>
                  </a:lnTo>
                  <a:lnTo>
                    <a:pt x="92779" y="843418"/>
                  </a:lnTo>
                  <a:lnTo>
                    <a:pt x="109841" y="801947"/>
                  </a:lnTo>
                  <a:lnTo>
                    <a:pt x="128236" y="761245"/>
                  </a:lnTo>
                  <a:lnTo>
                    <a:pt x="147942" y="721334"/>
                  </a:lnTo>
                  <a:lnTo>
                    <a:pt x="168934" y="682237"/>
                  </a:lnTo>
                  <a:lnTo>
                    <a:pt x="191189" y="643978"/>
                  </a:lnTo>
                  <a:lnTo>
                    <a:pt x="214682" y="606580"/>
                  </a:lnTo>
                  <a:lnTo>
                    <a:pt x="239390" y="570066"/>
                  </a:lnTo>
                  <a:lnTo>
                    <a:pt x="265288" y="534460"/>
                  </a:lnTo>
                  <a:lnTo>
                    <a:pt x="292353" y="499783"/>
                  </a:lnTo>
                  <a:lnTo>
                    <a:pt x="320560" y="466061"/>
                  </a:lnTo>
                  <a:lnTo>
                    <a:pt x="349887" y="433315"/>
                  </a:lnTo>
                  <a:lnTo>
                    <a:pt x="380308" y="401570"/>
                  </a:lnTo>
                  <a:lnTo>
                    <a:pt x="411801" y="370848"/>
                  </a:lnTo>
                  <a:lnTo>
                    <a:pt x="444340" y="341172"/>
                  </a:lnTo>
                  <a:lnTo>
                    <a:pt x="477902" y="312566"/>
                  </a:lnTo>
                  <a:lnTo>
                    <a:pt x="512464" y="285053"/>
                  </a:lnTo>
                  <a:lnTo>
                    <a:pt x="548001" y="258655"/>
                  </a:lnTo>
                  <a:lnTo>
                    <a:pt x="584489" y="233397"/>
                  </a:lnTo>
                  <a:lnTo>
                    <a:pt x="621905" y="209302"/>
                  </a:lnTo>
                  <a:lnTo>
                    <a:pt x="660224" y="186392"/>
                  </a:lnTo>
                  <a:lnTo>
                    <a:pt x="699423" y="164690"/>
                  </a:lnTo>
                  <a:lnTo>
                    <a:pt x="739477" y="144221"/>
                  </a:lnTo>
                  <a:lnTo>
                    <a:pt x="780363" y="125007"/>
                  </a:lnTo>
                  <a:lnTo>
                    <a:pt x="822057" y="107072"/>
                  </a:lnTo>
                  <a:lnTo>
                    <a:pt x="864534" y="90437"/>
                  </a:lnTo>
                  <a:lnTo>
                    <a:pt x="907772" y="75128"/>
                  </a:lnTo>
                  <a:lnTo>
                    <a:pt x="951745" y="61167"/>
                  </a:lnTo>
                  <a:lnTo>
                    <a:pt x="996431" y="48577"/>
                  </a:lnTo>
                  <a:lnTo>
                    <a:pt x="1041805" y="37381"/>
                  </a:lnTo>
                  <a:lnTo>
                    <a:pt x="1087843" y="27602"/>
                  </a:lnTo>
                  <a:lnTo>
                    <a:pt x="1134521" y="19265"/>
                  </a:lnTo>
                  <a:lnTo>
                    <a:pt x="1181816" y="12391"/>
                  </a:lnTo>
                  <a:lnTo>
                    <a:pt x="1229703" y="7005"/>
                  </a:lnTo>
                  <a:lnTo>
                    <a:pt x="1278158" y="3128"/>
                  </a:lnTo>
                  <a:lnTo>
                    <a:pt x="1327159" y="786"/>
                  </a:lnTo>
                  <a:lnTo>
                    <a:pt x="1376679" y="0"/>
                  </a:lnTo>
                  <a:close/>
                </a:path>
              </a:pathLst>
            </a:custGeom>
            <a:ln w="38097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6376670" y="19316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8097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/>
            <p:cNvSpPr/>
            <p:nvPr/>
          </p:nvSpPr>
          <p:spPr>
            <a:xfrm>
              <a:off x="9130030" y="46189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8097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/>
            <p:cNvSpPr/>
            <p:nvPr/>
          </p:nvSpPr>
          <p:spPr>
            <a:xfrm>
              <a:off x="7039609" y="3611879"/>
              <a:ext cx="50800" cy="30480"/>
            </a:xfrm>
            <a:custGeom>
              <a:avLst/>
              <a:gdLst/>
              <a:ahLst/>
              <a:cxnLst/>
              <a:rect l="l" t="t" r="r" b="b"/>
              <a:pathLst>
                <a:path w="50800" h="30479">
                  <a:moveTo>
                    <a:pt x="0" y="30480"/>
                  </a:moveTo>
                  <a:lnTo>
                    <a:pt x="50800" y="0"/>
                  </a:lnTo>
                </a:path>
              </a:pathLst>
            </a:custGeom>
            <a:ln w="38097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6948169" y="3589020"/>
              <a:ext cx="127000" cy="107950"/>
            </a:xfrm>
            <a:custGeom>
              <a:avLst/>
              <a:gdLst/>
              <a:ahLst/>
              <a:cxnLst/>
              <a:rect l="l" t="t" r="r" b="b"/>
              <a:pathLst>
                <a:path w="127000" h="107950">
                  <a:moveTo>
                    <a:pt x="68579" y="0"/>
                  </a:moveTo>
                  <a:lnTo>
                    <a:pt x="0" y="107950"/>
                  </a:lnTo>
                  <a:lnTo>
                    <a:pt x="127000" y="97789"/>
                  </a:lnTo>
                  <a:lnTo>
                    <a:pt x="68579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/>
            <p:cNvSpPr/>
            <p:nvPr/>
          </p:nvSpPr>
          <p:spPr>
            <a:xfrm>
              <a:off x="7053580" y="3556000"/>
              <a:ext cx="128270" cy="107950"/>
            </a:xfrm>
            <a:custGeom>
              <a:avLst/>
              <a:gdLst/>
              <a:ahLst/>
              <a:cxnLst/>
              <a:rect l="l" t="t" r="r" b="b"/>
              <a:pathLst>
                <a:path w="128270" h="107950">
                  <a:moveTo>
                    <a:pt x="128270" y="0"/>
                  </a:moveTo>
                  <a:lnTo>
                    <a:pt x="0" y="10160"/>
                  </a:lnTo>
                  <a:lnTo>
                    <a:pt x="59690" y="107950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/>
            <p:cNvSpPr/>
            <p:nvPr/>
          </p:nvSpPr>
          <p:spPr>
            <a:xfrm>
              <a:off x="7754619" y="2513329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-19048" y="22225"/>
                  </a:moveTo>
                  <a:lnTo>
                    <a:pt x="19048" y="22225"/>
                  </a:lnTo>
                </a:path>
              </a:pathLst>
            </a:custGeom>
            <a:ln w="44450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/>
            <p:cNvSpPr/>
            <p:nvPr/>
          </p:nvSpPr>
          <p:spPr>
            <a:xfrm>
              <a:off x="7696200" y="2550160"/>
              <a:ext cx="115570" cy="114300"/>
            </a:xfrm>
            <a:custGeom>
              <a:avLst/>
              <a:gdLst/>
              <a:ahLst/>
              <a:cxnLst/>
              <a:rect l="l" t="t" r="r" b="b"/>
              <a:pathLst>
                <a:path w="115570" h="114300">
                  <a:moveTo>
                    <a:pt x="11557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5570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4"/>
            <p:cNvSpPr/>
            <p:nvPr/>
          </p:nvSpPr>
          <p:spPr>
            <a:xfrm>
              <a:off x="7696200" y="2406650"/>
              <a:ext cx="115570" cy="114300"/>
            </a:xfrm>
            <a:custGeom>
              <a:avLst/>
              <a:gdLst/>
              <a:ahLst/>
              <a:cxnLst/>
              <a:rect l="l" t="t" r="r" b="b"/>
              <a:pathLst>
                <a:path w="115570" h="114300">
                  <a:moveTo>
                    <a:pt x="58420" y="0"/>
                  </a:moveTo>
                  <a:lnTo>
                    <a:pt x="0" y="114300"/>
                  </a:lnTo>
                  <a:lnTo>
                    <a:pt x="115570" y="114300"/>
                  </a:lnTo>
                  <a:lnTo>
                    <a:pt x="58420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5"/>
            <p:cNvSpPr/>
            <p:nvPr/>
          </p:nvSpPr>
          <p:spPr>
            <a:xfrm>
              <a:off x="7301230" y="1682750"/>
              <a:ext cx="1118870" cy="756920"/>
            </a:xfrm>
            <a:custGeom>
              <a:avLst/>
              <a:gdLst/>
              <a:ahLst/>
              <a:cxnLst/>
              <a:rect l="l" t="t" r="r" b="b"/>
              <a:pathLst>
                <a:path w="1118870" h="756919">
                  <a:moveTo>
                    <a:pt x="0" y="0"/>
                  </a:moveTo>
                  <a:lnTo>
                    <a:pt x="1118870" y="0"/>
                  </a:lnTo>
                  <a:lnTo>
                    <a:pt x="1118870" y="756920"/>
                  </a:lnTo>
                  <a:lnTo>
                    <a:pt x="0" y="756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43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/>
            <p:cNvSpPr/>
            <p:nvPr/>
          </p:nvSpPr>
          <p:spPr>
            <a:xfrm>
              <a:off x="7301230" y="1682750"/>
              <a:ext cx="1118870" cy="756920"/>
            </a:xfrm>
            <a:custGeom>
              <a:avLst/>
              <a:gdLst/>
              <a:ahLst/>
              <a:cxnLst/>
              <a:rect l="l" t="t" r="r" b="b"/>
              <a:pathLst>
                <a:path w="1118870" h="756919">
                  <a:moveTo>
                    <a:pt x="558800" y="756920"/>
                  </a:moveTo>
                  <a:lnTo>
                    <a:pt x="0" y="756920"/>
                  </a:lnTo>
                  <a:lnTo>
                    <a:pt x="0" y="0"/>
                  </a:lnTo>
                  <a:lnTo>
                    <a:pt x="1118870" y="0"/>
                  </a:lnTo>
                  <a:lnTo>
                    <a:pt x="1118870" y="756920"/>
                  </a:lnTo>
                  <a:lnTo>
                    <a:pt x="558800" y="756920"/>
                  </a:lnTo>
                  <a:close/>
                </a:path>
              </a:pathLst>
            </a:custGeom>
            <a:ln w="9344">
              <a:solidFill>
                <a:srgbClr val="0000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7"/>
            <p:cNvSpPr txBox="1"/>
            <p:nvPr/>
          </p:nvSpPr>
          <p:spPr>
            <a:xfrm>
              <a:off x="7174230" y="1620519"/>
              <a:ext cx="1117600" cy="755650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5"/>
                </a:spcBef>
              </a:pPr>
              <a:endParaRPr sz="1700">
                <a:latin typeface="Times New Roman"/>
                <a:cs typeface="Times New Roman"/>
              </a:endParaRPr>
            </a:p>
            <a:p>
              <a:pPr marL="372745" marR="111760" indent="64769">
                <a:lnSpc>
                  <a:spcPts val="1560"/>
                </a:lnSpc>
              </a:pPr>
              <a:r>
                <a:rPr sz="1400" b="1" dirty="0">
                  <a:solidFill>
                    <a:srgbClr val="000043"/>
                  </a:solidFill>
                  <a:latin typeface="Arial"/>
                  <a:cs typeface="Arial"/>
                </a:rPr>
                <a:t>PERA  </a:t>
              </a:r>
              <a:r>
                <a:rPr sz="1400" b="1" spc="-10" dirty="0">
                  <a:solidFill>
                    <a:srgbClr val="000043"/>
                  </a:solidFill>
                  <a:latin typeface="Arial"/>
                  <a:cs typeface="Arial"/>
                </a:rPr>
                <a:t>T</a:t>
              </a:r>
              <a:r>
                <a:rPr sz="1400" b="1" spc="5" dirty="0">
                  <a:solidFill>
                    <a:srgbClr val="000043"/>
                  </a:solidFill>
                  <a:latin typeface="Arial"/>
                  <a:cs typeface="Arial"/>
                </a:rPr>
                <a:t>URA</a:t>
              </a:r>
              <a:r>
                <a:rPr sz="1400" b="1" dirty="0">
                  <a:solidFill>
                    <a:srgbClr val="000043"/>
                  </a:solidFill>
                  <a:latin typeface="Arial"/>
                  <a:cs typeface="Arial"/>
                </a:rPr>
                <a:t>N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21" name="object 18"/>
            <p:cNvSpPr/>
            <p:nvPr/>
          </p:nvSpPr>
          <p:spPr>
            <a:xfrm>
              <a:off x="7174230" y="1620519"/>
              <a:ext cx="1117600" cy="7556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/>
            <p:cNvSpPr/>
            <p:nvPr/>
          </p:nvSpPr>
          <p:spPr>
            <a:xfrm>
              <a:off x="7174230" y="1619250"/>
              <a:ext cx="1118870" cy="756920"/>
            </a:xfrm>
            <a:custGeom>
              <a:avLst/>
              <a:gdLst/>
              <a:ahLst/>
              <a:cxnLst/>
              <a:rect l="l" t="t" r="r" b="b"/>
              <a:pathLst>
                <a:path w="1118870" h="756919">
                  <a:moveTo>
                    <a:pt x="558800" y="756920"/>
                  </a:moveTo>
                  <a:lnTo>
                    <a:pt x="0" y="756920"/>
                  </a:lnTo>
                  <a:lnTo>
                    <a:pt x="0" y="0"/>
                  </a:lnTo>
                  <a:lnTo>
                    <a:pt x="1118870" y="0"/>
                  </a:lnTo>
                  <a:lnTo>
                    <a:pt x="1118870" y="756920"/>
                  </a:lnTo>
                  <a:lnTo>
                    <a:pt x="558800" y="756920"/>
                  </a:lnTo>
                  <a:close/>
                </a:path>
              </a:pathLst>
            </a:custGeom>
            <a:ln w="93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0"/>
            <p:cNvSpPr txBox="1"/>
            <p:nvPr/>
          </p:nvSpPr>
          <p:spPr>
            <a:xfrm>
              <a:off x="7407909" y="1811274"/>
              <a:ext cx="650240" cy="4032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64769">
                <a:lnSpc>
                  <a:spcPts val="1560"/>
                </a:lnSpc>
              </a:pP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PERA  </a:t>
              </a:r>
              <a:r>
                <a:rPr sz="1400" b="1" spc="-10" dirty="0">
                  <a:solidFill>
                    <a:srgbClr val="FFFFFF"/>
                  </a:solidFill>
                  <a:latin typeface="Arial"/>
                  <a:cs typeface="Arial"/>
                </a:rPr>
                <a:t>T</a:t>
              </a:r>
              <a:r>
                <a:rPr sz="1400" b="1" spc="5" dirty="0">
                  <a:solidFill>
                    <a:srgbClr val="FFFFFF"/>
                  </a:solidFill>
                  <a:latin typeface="Arial"/>
                  <a:cs typeface="Arial"/>
                </a:rPr>
                <a:t>URA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N</a:t>
              </a:r>
              <a:endParaRPr sz="1400" dirty="0">
                <a:latin typeface="Arial"/>
                <a:cs typeface="Arial"/>
              </a:endParaRPr>
            </a:p>
          </p:txBody>
        </p:sp>
        <p:sp>
          <p:nvSpPr>
            <p:cNvPr id="24" name="object 21"/>
            <p:cNvSpPr/>
            <p:nvPr/>
          </p:nvSpPr>
          <p:spPr>
            <a:xfrm>
              <a:off x="5815329" y="3479800"/>
              <a:ext cx="1118870" cy="760730"/>
            </a:xfrm>
            <a:custGeom>
              <a:avLst/>
              <a:gdLst/>
              <a:ahLst/>
              <a:cxnLst/>
              <a:rect l="l" t="t" r="r" b="b"/>
              <a:pathLst>
                <a:path w="1118870" h="760729">
                  <a:moveTo>
                    <a:pt x="0" y="0"/>
                  </a:moveTo>
                  <a:lnTo>
                    <a:pt x="1118870" y="0"/>
                  </a:lnTo>
                  <a:lnTo>
                    <a:pt x="1118870" y="760729"/>
                  </a:lnTo>
                  <a:lnTo>
                    <a:pt x="0" y="7607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43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2"/>
            <p:cNvSpPr/>
            <p:nvPr/>
          </p:nvSpPr>
          <p:spPr>
            <a:xfrm>
              <a:off x="5815329" y="3479800"/>
              <a:ext cx="1118870" cy="760730"/>
            </a:xfrm>
            <a:custGeom>
              <a:avLst/>
              <a:gdLst/>
              <a:ahLst/>
              <a:cxnLst/>
              <a:rect l="l" t="t" r="r" b="b"/>
              <a:pathLst>
                <a:path w="1118870" h="760729">
                  <a:moveTo>
                    <a:pt x="558800" y="760729"/>
                  </a:moveTo>
                  <a:lnTo>
                    <a:pt x="0" y="760729"/>
                  </a:lnTo>
                  <a:lnTo>
                    <a:pt x="0" y="0"/>
                  </a:lnTo>
                  <a:lnTo>
                    <a:pt x="1118870" y="0"/>
                  </a:lnTo>
                  <a:lnTo>
                    <a:pt x="1118870" y="760729"/>
                  </a:lnTo>
                  <a:lnTo>
                    <a:pt x="558800" y="760729"/>
                  </a:lnTo>
                  <a:close/>
                </a:path>
              </a:pathLst>
            </a:custGeom>
            <a:ln w="9344">
              <a:solidFill>
                <a:srgbClr val="0000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3"/>
            <p:cNvSpPr txBox="1"/>
            <p:nvPr/>
          </p:nvSpPr>
          <p:spPr>
            <a:xfrm>
              <a:off x="5687059" y="3417570"/>
              <a:ext cx="1118870" cy="758190"/>
            </a:xfrm>
            <a:prstGeom prst="rect">
              <a:avLst/>
            </a:prstGeom>
          </p:spPr>
          <p:txBody>
            <a:bodyPr vert="horz" wrap="square" lIns="0" tIns="44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5"/>
                </a:spcBef>
              </a:pPr>
              <a:endParaRPr sz="1950">
                <a:latin typeface="Times New Roman"/>
                <a:cs typeface="Times New Roman"/>
              </a:endParaRPr>
            </a:p>
            <a:p>
              <a:pPr marL="446405">
                <a:lnSpc>
                  <a:spcPct val="100000"/>
                </a:lnSpc>
              </a:pPr>
              <a:r>
                <a:rPr sz="2000" spc="-5" dirty="0">
                  <a:solidFill>
                    <a:srgbClr val="000043"/>
                  </a:solidFill>
                  <a:latin typeface="Arial"/>
                  <a:cs typeface="Arial"/>
                </a:rPr>
                <a:t>IZIN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27" name="object 24"/>
            <p:cNvSpPr/>
            <p:nvPr/>
          </p:nvSpPr>
          <p:spPr>
            <a:xfrm>
              <a:off x="5687059" y="3417570"/>
              <a:ext cx="1118869" cy="7581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/>
            <p:cNvSpPr/>
            <p:nvPr/>
          </p:nvSpPr>
          <p:spPr>
            <a:xfrm>
              <a:off x="5687059" y="3416300"/>
              <a:ext cx="1120140" cy="760730"/>
            </a:xfrm>
            <a:custGeom>
              <a:avLst/>
              <a:gdLst/>
              <a:ahLst/>
              <a:cxnLst/>
              <a:rect l="l" t="t" r="r" b="b"/>
              <a:pathLst>
                <a:path w="1120140" h="760729">
                  <a:moveTo>
                    <a:pt x="560069" y="760729"/>
                  </a:moveTo>
                  <a:lnTo>
                    <a:pt x="0" y="760729"/>
                  </a:lnTo>
                  <a:lnTo>
                    <a:pt x="0" y="0"/>
                  </a:lnTo>
                  <a:lnTo>
                    <a:pt x="1120139" y="0"/>
                  </a:lnTo>
                  <a:lnTo>
                    <a:pt x="1120139" y="760729"/>
                  </a:lnTo>
                  <a:lnTo>
                    <a:pt x="560069" y="760729"/>
                  </a:lnTo>
                  <a:close/>
                </a:path>
              </a:pathLst>
            </a:custGeom>
            <a:ln w="93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6"/>
            <p:cNvSpPr txBox="1"/>
            <p:nvPr/>
          </p:nvSpPr>
          <p:spPr>
            <a:xfrm>
              <a:off x="5994400" y="3643629"/>
              <a:ext cx="504825" cy="3149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spc="-10" dirty="0">
                  <a:solidFill>
                    <a:srgbClr val="FFFFFF"/>
                  </a:solidFill>
                  <a:latin typeface="Arial"/>
                  <a:cs typeface="Arial"/>
                </a:rPr>
                <a:t>I</a:t>
              </a:r>
              <a:r>
                <a:rPr sz="2000" spc="5" dirty="0">
                  <a:solidFill>
                    <a:srgbClr val="FFFFFF"/>
                  </a:solidFill>
                  <a:latin typeface="Arial"/>
                  <a:cs typeface="Arial"/>
                </a:rPr>
                <a:t>Z</a:t>
              </a:r>
              <a:r>
                <a:rPr sz="2000" spc="-10" dirty="0">
                  <a:solidFill>
                    <a:srgbClr val="FFFFFF"/>
                  </a:solidFill>
                  <a:latin typeface="Arial"/>
                  <a:cs typeface="Arial"/>
                </a:rPr>
                <a:t>I</a:t>
              </a:r>
              <a:r>
                <a:rPr sz="2000" dirty="0">
                  <a:solidFill>
                    <a:srgbClr val="FFFFFF"/>
                  </a:solidFill>
                  <a:latin typeface="Arial"/>
                  <a:cs typeface="Arial"/>
                </a:rPr>
                <a:t>N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30" name="object 27"/>
            <p:cNvSpPr/>
            <p:nvPr/>
          </p:nvSpPr>
          <p:spPr>
            <a:xfrm>
              <a:off x="8760459" y="3479800"/>
              <a:ext cx="1126490" cy="760730"/>
            </a:xfrm>
            <a:custGeom>
              <a:avLst/>
              <a:gdLst/>
              <a:ahLst/>
              <a:cxnLst/>
              <a:rect l="l" t="t" r="r" b="b"/>
              <a:pathLst>
                <a:path w="1126490" h="760729">
                  <a:moveTo>
                    <a:pt x="0" y="0"/>
                  </a:moveTo>
                  <a:lnTo>
                    <a:pt x="1126490" y="0"/>
                  </a:lnTo>
                  <a:lnTo>
                    <a:pt x="1126490" y="760729"/>
                  </a:lnTo>
                  <a:lnTo>
                    <a:pt x="0" y="7607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43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8"/>
            <p:cNvSpPr/>
            <p:nvPr/>
          </p:nvSpPr>
          <p:spPr>
            <a:xfrm>
              <a:off x="8760459" y="3479800"/>
              <a:ext cx="1126490" cy="760730"/>
            </a:xfrm>
            <a:custGeom>
              <a:avLst/>
              <a:gdLst/>
              <a:ahLst/>
              <a:cxnLst/>
              <a:rect l="l" t="t" r="r" b="b"/>
              <a:pathLst>
                <a:path w="1126490" h="760729">
                  <a:moveTo>
                    <a:pt x="562610" y="760729"/>
                  </a:moveTo>
                  <a:lnTo>
                    <a:pt x="0" y="760729"/>
                  </a:lnTo>
                  <a:lnTo>
                    <a:pt x="0" y="0"/>
                  </a:lnTo>
                  <a:lnTo>
                    <a:pt x="1126490" y="0"/>
                  </a:lnTo>
                  <a:lnTo>
                    <a:pt x="1126490" y="760729"/>
                  </a:lnTo>
                  <a:lnTo>
                    <a:pt x="562610" y="760729"/>
                  </a:lnTo>
                  <a:close/>
                </a:path>
              </a:pathLst>
            </a:custGeom>
            <a:ln w="9344">
              <a:solidFill>
                <a:srgbClr val="0000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9"/>
            <p:cNvSpPr txBox="1"/>
            <p:nvPr/>
          </p:nvSpPr>
          <p:spPr>
            <a:xfrm>
              <a:off x="8632190" y="3417570"/>
              <a:ext cx="1126490" cy="758190"/>
            </a:xfrm>
            <a:prstGeom prst="rect">
              <a:avLst/>
            </a:prstGeom>
          </p:spPr>
          <p:txBody>
            <a:bodyPr vert="horz" wrap="square" lIns="0" tIns="698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5"/>
                </a:spcBef>
              </a:pPr>
              <a:endParaRPr sz="1700">
                <a:latin typeface="Times New Roman"/>
                <a:cs typeface="Times New Roman"/>
              </a:endParaRPr>
            </a:p>
            <a:p>
              <a:pPr marL="606425" marR="96520" indent="-248920">
                <a:lnSpc>
                  <a:spcPts val="1560"/>
                </a:lnSpc>
              </a:pPr>
              <a:r>
                <a:rPr sz="1400" b="1" spc="10" dirty="0">
                  <a:solidFill>
                    <a:srgbClr val="000043"/>
                  </a:solidFill>
                  <a:latin typeface="Arial"/>
                  <a:cs typeface="Arial"/>
                </a:rPr>
                <a:t>I</a:t>
              </a:r>
              <a:r>
                <a:rPr sz="1400" b="1" spc="5" dirty="0">
                  <a:solidFill>
                    <a:srgbClr val="000043"/>
                  </a:solidFill>
                  <a:latin typeface="Arial"/>
                  <a:cs typeface="Arial"/>
                </a:rPr>
                <a:t>N</a:t>
              </a:r>
              <a:r>
                <a:rPr sz="1400" b="1" spc="-5" dirty="0">
                  <a:solidFill>
                    <a:srgbClr val="000043"/>
                  </a:solidFill>
                  <a:latin typeface="Arial"/>
                  <a:cs typeface="Arial"/>
                </a:rPr>
                <a:t>S</a:t>
              </a:r>
              <a:r>
                <a:rPr sz="1400" b="1" dirty="0">
                  <a:solidFill>
                    <a:srgbClr val="000043"/>
                  </a:solidFill>
                  <a:latin typeface="Arial"/>
                  <a:cs typeface="Arial"/>
                </a:rPr>
                <a:t>P</a:t>
              </a:r>
              <a:r>
                <a:rPr sz="1400" b="1" spc="-5" dirty="0">
                  <a:solidFill>
                    <a:srgbClr val="000043"/>
                  </a:solidFill>
                  <a:latin typeface="Arial"/>
                  <a:cs typeface="Arial"/>
                </a:rPr>
                <a:t>E</a:t>
              </a:r>
              <a:r>
                <a:rPr sz="1400" b="1" dirty="0">
                  <a:solidFill>
                    <a:srgbClr val="000043"/>
                  </a:solidFill>
                  <a:latin typeface="Arial"/>
                  <a:cs typeface="Arial"/>
                </a:rPr>
                <a:t>K  </a:t>
              </a:r>
              <a:r>
                <a:rPr sz="1400" b="1" spc="-5" dirty="0">
                  <a:solidFill>
                    <a:srgbClr val="000043"/>
                  </a:solidFill>
                  <a:latin typeface="Arial"/>
                  <a:cs typeface="Arial"/>
                </a:rPr>
                <a:t>SI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33" name="object 30"/>
            <p:cNvSpPr/>
            <p:nvPr/>
          </p:nvSpPr>
          <p:spPr>
            <a:xfrm>
              <a:off x="8632190" y="3417570"/>
              <a:ext cx="1126490" cy="7581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1"/>
            <p:cNvSpPr/>
            <p:nvPr/>
          </p:nvSpPr>
          <p:spPr>
            <a:xfrm>
              <a:off x="8632190" y="3416300"/>
              <a:ext cx="1127760" cy="760730"/>
            </a:xfrm>
            <a:custGeom>
              <a:avLst/>
              <a:gdLst/>
              <a:ahLst/>
              <a:cxnLst/>
              <a:rect l="l" t="t" r="r" b="b"/>
              <a:pathLst>
                <a:path w="1127759" h="760729">
                  <a:moveTo>
                    <a:pt x="563879" y="760729"/>
                  </a:moveTo>
                  <a:lnTo>
                    <a:pt x="0" y="760729"/>
                  </a:lnTo>
                  <a:lnTo>
                    <a:pt x="0" y="0"/>
                  </a:lnTo>
                  <a:lnTo>
                    <a:pt x="1127759" y="0"/>
                  </a:lnTo>
                  <a:lnTo>
                    <a:pt x="1127759" y="760729"/>
                  </a:lnTo>
                  <a:lnTo>
                    <a:pt x="563879" y="760729"/>
                  </a:lnTo>
                  <a:close/>
                </a:path>
              </a:pathLst>
            </a:custGeom>
            <a:ln w="93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2"/>
            <p:cNvSpPr txBox="1"/>
            <p:nvPr/>
          </p:nvSpPr>
          <p:spPr>
            <a:xfrm>
              <a:off x="8850630" y="3611879"/>
              <a:ext cx="689610" cy="4013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60350" marR="5080" indent="-247650">
                <a:lnSpc>
                  <a:spcPts val="1550"/>
                </a:lnSpc>
              </a:pPr>
              <a:r>
                <a:rPr sz="1400" b="1" spc="10" dirty="0">
                  <a:solidFill>
                    <a:srgbClr val="FFFFFF"/>
                  </a:solidFill>
                  <a:latin typeface="Arial"/>
                  <a:cs typeface="Arial"/>
                </a:rPr>
                <a:t>I</a:t>
              </a:r>
              <a:r>
                <a:rPr sz="1400" b="1" spc="5" dirty="0">
                  <a:solidFill>
                    <a:srgbClr val="FFFFFF"/>
                  </a:solidFill>
                  <a:latin typeface="Arial"/>
                  <a:cs typeface="Arial"/>
                </a:rPr>
                <a:t>N</a:t>
              </a:r>
              <a:r>
                <a:rPr sz="1400" b="1" spc="-5" dirty="0">
                  <a:solidFill>
                    <a:srgbClr val="FFFFFF"/>
                  </a:solidFill>
                  <a:latin typeface="Arial"/>
                  <a:cs typeface="Arial"/>
                </a:rPr>
                <a:t>S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P</a:t>
              </a:r>
              <a:r>
                <a:rPr sz="1400" b="1" spc="-5" dirty="0">
                  <a:solidFill>
                    <a:srgbClr val="FFFFFF"/>
                  </a:solidFill>
                  <a:latin typeface="Arial"/>
                  <a:cs typeface="Arial"/>
                </a:rPr>
                <a:t>E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K  SI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36" name="object 33"/>
            <p:cNvSpPr/>
            <p:nvPr/>
          </p:nvSpPr>
          <p:spPr>
            <a:xfrm>
              <a:off x="8425180" y="3594100"/>
              <a:ext cx="72390" cy="41910"/>
            </a:xfrm>
            <a:custGeom>
              <a:avLst/>
              <a:gdLst/>
              <a:ahLst/>
              <a:cxnLst/>
              <a:rect l="l" t="t" r="r" b="b"/>
              <a:pathLst>
                <a:path w="72390" h="41910">
                  <a:moveTo>
                    <a:pt x="72390" y="41910"/>
                  </a:moveTo>
                  <a:lnTo>
                    <a:pt x="0" y="0"/>
                  </a:lnTo>
                </a:path>
              </a:pathLst>
            </a:custGeom>
            <a:ln w="38097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4"/>
            <p:cNvSpPr/>
            <p:nvPr/>
          </p:nvSpPr>
          <p:spPr>
            <a:xfrm>
              <a:off x="8463280" y="3582670"/>
              <a:ext cx="127000" cy="106680"/>
            </a:xfrm>
            <a:custGeom>
              <a:avLst/>
              <a:gdLst/>
              <a:ahLst/>
              <a:cxnLst/>
              <a:rect l="l" t="t" r="r" b="b"/>
              <a:pathLst>
                <a:path w="127000" h="106679">
                  <a:moveTo>
                    <a:pt x="55879" y="0"/>
                  </a:moveTo>
                  <a:lnTo>
                    <a:pt x="0" y="99059"/>
                  </a:lnTo>
                  <a:lnTo>
                    <a:pt x="127000" y="106679"/>
                  </a:lnTo>
                  <a:lnTo>
                    <a:pt x="55879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5"/>
            <p:cNvSpPr/>
            <p:nvPr/>
          </p:nvSpPr>
          <p:spPr>
            <a:xfrm>
              <a:off x="8332469" y="3542029"/>
              <a:ext cx="128270" cy="106680"/>
            </a:xfrm>
            <a:custGeom>
              <a:avLst/>
              <a:gdLst/>
              <a:ahLst/>
              <a:cxnLst/>
              <a:rect l="l" t="t" r="r" b="b"/>
              <a:pathLst>
                <a:path w="128270" h="106679">
                  <a:moveTo>
                    <a:pt x="0" y="0"/>
                  </a:moveTo>
                  <a:lnTo>
                    <a:pt x="71120" y="106680"/>
                  </a:lnTo>
                  <a:lnTo>
                    <a:pt x="12827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6"/>
            <p:cNvSpPr/>
            <p:nvPr/>
          </p:nvSpPr>
          <p:spPr>
            <a:xfrm>
              <a:off x="7203440" y="2763520"/>
              <a:ext cx="1235710" cy="1170940"/>
            </a:xfrm>
            <a:custGeom>
              <a:avLst/>
              <a:gdLst/>
              <a:ahLst/>
              <a:cxnLst/>
              <a:rect l="l" t="t" r="r" b="b"/>
              <a:pathLst>
                <a:path w="1235709" h="1170939">
                  <a:moveTo>
                    <a:pt x="617219" y="0"/>
                  </a:moveTo>
                  <a:lnTo>
                    <a:pt x="567727" y="1700"/>
                  </a:lnTo>
                  <a:lnTo>
                    <a:pt x="519477" y="6727"/>
                  </a:lnTo>
                  <a:lnTo>
                    <a:pt x="472591" y="14969"/>
                  </a:lnTo>
                  <a:lnTo>
                    <a:pt x="427189" y="26314"/>
                  </a:lnTo>
                  <a:lnTo>
                    <a:pt x="383390" y="40650"/>
                  </a:lnTo>
                  <a:lnTo>
                    <a:pt x="341315" y="57864"/>
                  </a:lnTo>
                  <a:lnTo>
                    <a:pt x="301084" y="77846"/>
                  </a:lnTo>
                  <a:lnTo>
                    <a:pt x="262816" y="100483"/>
                  </a:lnTo>
                  <a:lnTo>
                    <a:pt x="226633" y="125663"/>
                  </a:lnTo>
                  <a:lnTo>
                    <a:pt x="192655" y="153274"/>
                  </a:lnTo>
                  <a:lnTo>
                    <a:pt x="161000" y="183205"/>
                  </a:lnTo>
                  <a:lnTo>
                    <a:pt x="131791" y="215344"/>
                  </a:lnTo>
                  <a:lnTo>
                    <a:pt x="105146" y="249578"/>
                  </a:lnTo>
                  <a:lnTo>
                    <a:pt x="81185" y="285797"/>
                  </a:lnTo>
                  <a:lnTo>
                    <a:pt x="60030" y="323887"/>
                  </a:lnTo>
                  <a:lnTo>
                    <a:pt x="41800" y="363736"/>
                  </a:lnTo>
                  <a:lnTo>
                    <a:pt x="26615" y="405235"/>
                  </a:lnTo>
                  <a:lnTo>
                    <a:pt x="14595" y="448269"/>
                  </a:lnTo>
                  <a:lnTo>
                    <a:pt x="5861" y="492727"/>
                  </a:lnTo>
                  <a:lnTo>
                    <a:pt x="532" y="538498"/>
                  </a:lnTo>
                  <a:lnTo>
                    <a:pt x="0" y="552382"/>
                  </a:lnTo>
                  <a:lnTo>
                    <a:pt x="0" y="618441"/>
                  </a:lnTo>
                  <a:lnTo>
                    <a:pt x="5861" y="677915"/>
                  </a:lnTo>
                  <a:lnTo>
                    <a:pt x="14595" y="722270"/>
                  </a:lnTo>
                  <a:lnTo>
                    <a:pt x="26615" y="765229"/>
                  </a:lnTo>
                  <a:lnTo>
                    <a:pt x="41800" y="806676"/>
                  </a:lnTo>
                  <a:lnTo>
                    <a:pt x="60030" y="846497"/>
                  </a:lnTo>
                  <a:lnTo>
                    <a:pt x="81185" y="884578"/>
                  </a:lnTo>
                  <a:lnTo>
                    <a:pt x="105146" y="920804"/>
                  </a:lnTo>
                  <a:lnTo>
                    <a:pt x="131791" y="955062"/>
                  </a:lnTo>
                  <a:lnTo>
                    <a:pt x="161000" y="987236"/>
                  </a:lnTo>
                  <a:lnTo>
                    <a:pt x="192655" y="1017212"/>
                  </a:lnTo>
                  <a:lnTo>
                    <a:pt x="226633" y="1044876"/>
                  </a:lnTo>
                  <a:lnTo>
                    <a:pt x="262816" y="1070114"/>
                  </a:lnTo>
                  <a:lnTo>
                    <a:pt x="301084" y="1092811"/>
                  </a:lnTo>
                  <a:lnTo>
                    <a:pt x="341315" y="1112853"/>
                  </a:lnTo>
                  <a:lnTo>
                    <a:pt x="383390" y="1130125"/>
                  </a:lnTo>
                  <a:lnTo>
                    <a:pt x="427189" y="1144513"/>
                  </a:lnTo>
                  <a:lnTo>
                    <a:pt x="472591" y="1155903"/>
                  </a:lnTo>
                  <a:lnTo>
                    <a:pt x="519477" y="1164180"/>
                  </a:lnTo>
                  <a:lnTo>
                    <a:pt x="567727" y="1169231"/>
                  </a:lnTo>
                  <a:lnTo>
                    <a:pt x="617219" y="1170939"/>
                  </a:lnTo>
                  <a:lnTo>
                    <a:pt x="666712" y="1169231"/>
                  </a:lnTo>
                  <a:lnTo>
                    <a:pt x="714962" y="1164180"/>
                  </a:lnTo>
                  <a:lnTo>
                    <a:pt x="761848" y="1155903"/>
                  </a:lnTo>
                  <a:lnTo>
                    <a:pt x="807250" y="1144513"/>
                  </a:lnTo>
                  <a:lnTo>
                    <a:pt x="851049" y="1130125"/>
                  </a:lnTo>
                  <a:lnTo>
                    <a:pt x="893124" y="1112853"/>
                  </a:lnTo>
                  <a:lnTo>
                    <a:pt x="933355" y="1092811"/>
                  </a:lnTo>
                  <a:lnTo>
                    <a:pt x="971623" y="1070114"/>
                  </a:lnTo>
                  <a:lnTo>
                    <a:pt x="1007806" y="1044876"/>
                  </a:lnTo>
                  <a:lnTo>
                    <a:pt x="1041784" y="1017212"/>
                  </a:lnTo>
                  <a:lnTo>
                    <a:pt x="1073439" y="987236"/>
                  </a:lnTo>
                  <a:lnTo>
                    <a:pt x="1102648" y="955062"/>
                  </a:lnTo>
                  <a:lnTo>
                    <a:pt x="1129293" y="920804"/>
                  </a:lnTo>
                  <a:lnTo>
                    <a:pt x="1153254" y="884578"/>
                  </a:lnTo>
                  <a:lnTo>
                    <a:pt x="1174409" y="846497"/>
                  </a:lnTo>
                  <a:lnTo>
                    <a:pt x="1192639" y="806676"/>
                  </a:lnTo>
                  <a:lnTo>
                    <a:pt x="1207824" y="765229"/>
                  </a:lnTo>
                  <a:lnTo>
                    <a:pt x="1219844" y="722270"/>
                  </a:lnTo>
                  <a:lnTo>
                    <a:pt x="1228578" y="677915"/>
                  </a:lnTo>
                  <a:lnTo>
                    <a:pt x="1233907" y="632276"/>
                  </a:lnTo>
                  <a:lnTo>
                    <a:pt x="1235709" y="585469"/>
                  </a:lnTo>
                  <a:lnTo>
                    <a:pt x="1233907" y="538498"/>
                  </a:lnTo>
                  <a:lnTo>
                    <a:pt x="1228578" y="492727"/>
                  </a:lnTo>
                  <a:lnTo>
                    <a:pt x="1219844" y="448269"/>
                  </a:lnTo>
                  <a:lnTo>
                    <a:pt x="1207824" y="405235"/>
                  </a:lnTo>
                  <a:lnTo>
                    <a:pt x="1192639" y="363736"/>
                  </a:lnTo>
                  <a:lnTo>
                    <a:pt x="1174409" y="323887"/>
                  </a:lnTo>
                  <a:lnTo>
                    <a:pt x="1153254" y="285797"/>
                  </a:lnTo>
                  <a:lnTo>
                    <a:pt x="1129293" y="249578"/>
                  </a:lnTo>
                  <a:lnTo>
                    <a:pt x="1102648" y="215344"/>
                  </a:lnTo>
                  <a:lnTo>
                    <a:pt x="1073439" y="183205"/>
                  </a:lnTo>
                  <a:lnTo>
                    <a:pt x="1041784" y="153274"/>
                  </a:lnTo>
                  <a:lnTo>
                    <a:pt x="1007806" y="125663"/>
                  </a:lnTo>
                  <a:lnTo>
                    <a:pt x="971623" y="100483"/>
                  </a:lnTo>
                  <a:lnTo>
                    <a:pt x="933355" y="77846"/>
                  </a:lnTo>
                  <a:lnTo>
                    <a:pt x="893124" y="57864"/>
                  </a:lnTo>
                  <a:lnTo>
                    <a:pt x="851049" y="40650"/>
                  </a:lnTo>
                  <a:lnTo>
                    <a:pt x="807250" y="26314"/>
                  </a:lnTo>
                  <a:lnTo>
                    <a:pt x="761848" y="14969"/>
                  </a:lnTo>
                  <a:lnTo>
                    <a:pt x="714962" y="6727"/>
                  </a:lnTo>
                  <a:lnTo>
                    <a:pt x="666712" y="1700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7F7F7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7"/>
            <p:cNvSpPr/>
            <p:nvPr/>
          </p:nvSpPr>
          <p:spPr>
            <a:xfrm>
              <a:off x="7203440" y="2762250"/>
              <a:ext cx="1235710" cy="1172210"/>
            </a:xfrm>
            <a:custGeom>
              <a:avLst/>
              <a:gdLst/>
              <a:ahLst/>
              <a:cxnLst/>
              <a:rect l="l" t="t" r="r" b="b"/>
              <a:pathLst>
                <a:path w="1235709" h="1172210">
                  <a:moveTo>
                    <a:pt x="618489" y="0"/>
                  </a:moveTo>
                  <a:lnTo>
                    <a:pt x="667809" y="1708"/>
                  </a:lnTo>
                  <a:lnTo>
                    <a:pt x="715902" y="6759"/>
                  </a:lnTo>
                  <a:lnTo>
                    <a:pt x="762647" y="15036"/>
                  </a:lnTo>
                  <a:lnTo>
                    <a:pt x="807924" y="26426"/>
                  </a:lnTo>
                  <a:lnTo>
                    <a:pt x="851611" y="40814"/>
                  </a:lnTo>
                  <a:lnTo>
                    <a:pt x="893587" y="58086"/>
                  </a:lnTo>
                  <a:lnTo>
                    <a:pt x="933732" y="78128"/>
                  </a:lnTo>
                  <a:lnTo>
                    <a:pt x="971924" y="100825"/>
                  </a:lnTo>
                  <a:lnTo>
                    <a:pt x="1008043" y="126063"/>
                  </a:lnTo>
                  <a:lnTo>
                    <a:pt x="1041967" y="153727"/>
                  </a:lnTo>
                  <a:lnTo>
                    <a:pt x="1073576" y="183703"/>
                  </a:lnTo>
                  <a:lnTo>
                    <a:pt x="1102748" y="215877"/>
                  </a:lnTo>
                  <a:lnTo>
                    <a:pt x="1129364" y="250135"/>
                  </a:lnTo>
                  <a:lnTo>
                    <a:pt x="1153301" y="286361"/>
                  </a:lnTo>
                  <a:lnTo>
                    <a:pt x="1174438" y="324442"/>
                  </a:lnTo>
                  <a:lnTo>
                    <a:pt x="1192656" y="364263"/>
                  </a:lnTo>
                  <a:lnTo>
                    <a:pt x="1207833" y="405710"/>
                  </a:lnTo>
                  <a:lnTo>
                    <a:pt x="1219847" y="448669"/>
                  </a:lnTo>
                  <a:lnTo>
                    <a:pt x="1228579" y="493024"/>
                  </a:lnTo>
                  <a:lnTo>
                    <a:pt x="1233907" y="538663"/>
                  </a:lnTo>
                  <a:lnTo>
                    <a:pt x="1235709" y="585470"/>
                  </a:lnTo>
                  <a:lnTo>
                    <a:pt x="1233907" y="632449"/>
                  </a:lnTo>
                  <a:lnTo>
                    <a:pt x="1228579" y="678244"/>
                  </a:lnTo>
                  <a:lnTo>
                    <a:pt x="1219847" y="722741"/>
                  </a:lnTo>
                  <a:lnTo>
                    <a:pt x="1207833" y="765825"/>
                  </a:lnTo>
                  <a:lnTo>
                    <a:pt x="1192656" y="807384"/>
                  </a:lnTo>
                  <a:lnTo>
                    <a:pt x="1174438" y="847304"/>
                  </a:lnTo>
                  <a:lnTo>
                    <a:pt x="1153301" y="885472"/>
                  </a:lnTo>
                  <a:lnTo>
                    <a:pt x="1129364" y="921773"/>
                  </a:lnTo>
                  <a:lnTo>
                    <a:pt x="1102748" y="956095"/>
                  </a:lnTo>
                  <a:lnTo>
                    <a:pt x="1073576" y="988323"/>
                  </a:lnTo>
                  <a:lnTo>
                    <a:pt x="1041967" y="1018345"/>
                  </a:lnTo>
                  <a:lnTo>
                    <a:pt x="1008043" y="1046046"/>
                  </a:lnTo>
                  <a:lnTo>
                    <a:pt x="971924" y="1071314"/>
                  </a:lnTo>
                  <a:lnTo>
                    <a:pt x="933732" y="1094034"/>
                  </a:lnTo>
                  <a:lnTo>
                    <a:pt x="893587" y="1114093"/>
                  </a:lnTo>
                  <a:lnTo>
                    <a:pt x="851611" y="1131378"/>
                  </a:lnTo>
                  <a:lnTo>
                    <a:pt x="807924" y="1145774"/>
                  </a:lnTo>
                  <a:lnTo>
                    <a:pt x="762647" y="1157169"/>
                  </a:lnTo>
                  <a:lnTo>
                    <a:pt x="715902" y="1165449"/>
                  </a:lnTo>
                  <a:lnTo>
                    <a:pt x="667809" y="1170501"/>
                  </a:lnTo>
                  <a:lnTo>
                    <a:pt x="618489" y="1172210"/>
                  </a:lnTo>
                  <a:lnTo>
                    <a:pt x="568997" y="1170501"/>
                  </a:lnTo>
                  <a:lnTo>
                    <a:pt x="520747" y="1165449"/>
                  </a:lnTo>
                  <a:lnTo>
                    <a:pt x="473861" y="1157169"/>
                  </a:lnTo>
                  <a:lnTo>
                    <a:pt x="428459" y="1145774"/>
                  </a:lnTo>
                  <a:lnTo>
                    <a:pt x="384660" y="1131378"/>
                  </a:lnTo>
                  <a:lnTo>
                    <a:pt x="342585" y="1114093"/>
                  </a:lnTo>
                  <a:lnTo>
                    <a:pt x="302354" y="1094034"/>
                  </a:lnTo>
                  <a:lnTo>
                    <a:pt x="264086" y="1071314"/>
                  </a:lnTo>
                  <a:lnTo>
                    <a:pt x="227903" y="1046046"/>
                  </a:lnTo>
                  <a:lnTo>
                    <a:pt x="193925" y="1018345"/>
                  </a:lnTo>
                  <a:lnTo>
                    <a:pt x="162270" y="988323"/>
                  </a:lnTo>
                  <a:lnTo>
                    <a:pt x="133061" y="956095"/>
                  </a:lnTo>
                  <a:lnTo>
                    <a:pt x="106416" y="921773"/>
                  </a:lnTo>
                  <a:lnTo>
                    <a:pt x="82455" y="885472"/>
                  </a:lnTo>
                  <a:lnTo>
                    <a:pt x="61300" y="847304"/>
                  </a:lnTo>
                  <a:lnTo>
                    <a:pt x="43070" y="807384"/>
                  </a:lnTo>
                  <a:lnTo>
                    <a:pt x="27885" y="765825"/>
                  </a:lnTo>
                  <a:lnTo>
                    <a:pt x="15865" y="722741"/>
                  </a:lnTo>
                  <a:lnTo>
                    <a:pt x="7131" y="678244"/>
                  </a:lnTo>
                  <a:lnTo>
                    <a:pt x="1802" y="632449"/>
                  </a:lnTo>
                  <a:lnTo>
                    <a:pt x="0" y="585470"/>
                  </a:lnTo>
                  <a:lnTo>
                    <a:pt x="1802" y="538663"/>
                  </a:lnTo>
                  <a:lnTo>
                    <a:pt x="7131" y="493024"/>
                  </a:lnTo>
                  <a:lnTo>
                    <a:pt x="15865" y="448669"/>
                  </a:lnTo>
                  <a:lnTo>
                    <a:pt x="27885" y="405710"/>
                  </a:lnTo>
                  <a:lnTo>
                    <a:pt x="43070" y="364263"/>
                  </a:lnTo>
                  <a:lnTo>
                    <a:pt x="61300" y="324442"/>
                  </a:lnTo>
                  <a:lnTo>
                    <a:pt x="82455" y="286361"/>
                  </a:lnTo>
                  <a:lnTo>
                    <a:pt x="106416" y="250135"/>
                  </a:lnTo>
                  <a:lnTo>
                    <a:pt x="133061" y="215877"/>
                  </a:lnTo>
                  <a:lnTo>
                    <a:pt x="162270" y="183703"/>
                  </a:lnTo>
                  <a:lnTo>
                    <a:pt x="193925" y="153727"/>
                  </a:lnTo>
                  <a:lnTo>
                    <a:pt x="227903" y="126063"/>
                  </a:lnTo>
                  <a:lnTo>
                    <a:pt x="264086" y="100825"/>
                  </a:lnTo>
                  <a:lnTo>
                    <a:pt x="302354" y="78128"/>
                  </a:lnTo>
                  <a:lnTo>
                    <a:pt x="342585" y="58086"/>
                  </a:lnTo>
                  <a:lnTo>
                    <a:pt x="384660" y="40814"/>
                  </a:lnTo>
                  <a:lnTo>
                    <a:pt x="428459" y="26426"/>
                  </a:lnTo>
                  <a:lnTo>
                    <a:pt x="473861" y="15036"/>
                  </a:lnTo>
                  <a:lnTo>
                    <a:pt x="520747" y="6759"/>
                  </a:lnTo>
                  <a:lnTo>
                    <a:pt x="568997" y="1708"/>
                  </a:lnTo>
                  <a:lnTo>
                    <a:pt x="618489" y="0"/>
                  </a:lnTo>
                  <a:close/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8"/>
            <p:cNvSpPr/>
            <p:nvPr/>
          </p:nvSpPr>
          <p:spPr>
            <a:xfrm>
              <a:off x="7127240" y="2686050"/>
              <a:ext cx="1235709" cy="11722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9"/>
            <p:cNvSpPr/>
            <p:nvPr/>
          </p:nvSpPr>
          <p:spPr>
            <a:xfrm>
              <a:off x="7127240" y="2686050"/>
              <a:ext cx="1235710" cy="1172210"/>
            </a:xfrm>
            <a:custGeom>
              <a:avLst/>
              <a:gdLst/>
              <a:ahLst/>
              <a:cxnLst/>
              <a:rect l="l" t="t" r="r" b="b"/>
              <a:pathLst>
                <a:path w="1235709" h="1172210">
                  <a:moveTo>
                    <a:pt x="617219" y="0"/>
                  </a:moveTo>
                  <a:lnTo>
                    <a:pt x="666712" y="1700"/>
                  </a:lnTo>
                  <a:lnTo>
                    <a:pt x="714962" y="6727"/>
                  </a:lnTo>
                  <a:lnTo>
                    <a:pt x="761848" y="14969"/>
                  </a:lnTo>
                  <a:lnTo>
                    <a:pt x="807250" y="26314"/>
                  </a:lnTo>
                  <a:lnTo>
                    <a:pt x="851049" y="40650"/>
                  </a:lnTo>
                  <a:lnTo>
                    <a:pt x="893124" y="57864"/>
                  </a:lnTo>
                  <a:lnTo>
                    <a:pt x="933355" y="77846"/>
                  </a:lnTo>
                  <a:lnTo>
                    <a:pt x="971623" y="100483"/>
                  </a:lnTo>
                  <a:lnTo>
                    <a:pt x="1007806" y="125663"/>
                  </a:lnTo>
                  <a:lnTo>
                    <a:pt x="1041784" y="153274"/>
                  </a:lnTo>
                  <a:lnTo>
                    <a:pt x="1073439" y="183205"/>
                  </a:lnTo>
                  <a:lnTo>
                    <a:pt x="1102648" y="215344"/>
                  </a:lnTo>
                  <a:lnTo>
                    <a:pt x="1129293" y="249578"/>
                  </a:lnTo>
                  <a:lnTo>
                    <a:pt x="1153254" y="285797"/>
                  </a:lnTo>
                  <a:lnTo>
                    <a:pt x="1174409" y="323887"/>
                  </a:lnTo>
                  <a:lnTo>
                    <a:pt x="1192639" y="363736"/>
                  </a:lnTo>
                  <a:lnTo>
                    <a:pt x="1207824" y="405235"/>
                  </a:lnTo>
                  <a:lnTo>
                    <a:pt x="1219844" y="448269"/>
                  </a:lnTo>
                  <a:lnTo>
                    <a:pt x="1228578" y="492727"/>
                  </a:lnTo>
                  <a:lnTo>
                    <a:pt x="1233907" y="538498"/>
                  </a:lnTo>
                  <a:lnTo>
                    <a:pt x="1235709" y="585470"/>
                  </a:lnTo>
                  <a:lnTo>
                    <a:pt x="1233907" y="632449"/>
                  </a:lnTo>
                  <a:lnTo>
                    <a:pt x="1228578" y="678244"/>
                  </a:lnTo>
                  <a:lnTo>
                    <a:pt x="1219844" y="722741"/>
                  </a:lnTo>
                  <a:lnTo>
                    <a:pt x="1207824" y="765825"/>
                  </a:lnTo>
                  <a:lnTo>
                    <a:pt x="1192639" y="807384"/>
                  </a:lnTo>
                  <a:lnTo>
                    <a:pt x="1174409" y="847304"/>
                  </a:lnTo>
                  <a:lnTo>
                    <a:pt x="1153254" y="885472"/>
                  </a:lnTo>
                  <a:lnTo>
                    <a:pt x="1129293" y="921773"/>
                  </a:lnTo>
                  <a:lnTo>
                    <a:pt x="1102648" y="956095"/>
                  </a:lnTo>
                  <a:lnTo>
                    <a:pt x="1073439" y="988323"/>
                  </a:lnTo>
                  <a:lnTo>
                    <a:pt x="1041784" y="1018345"/>
                  </a:lnTo>
                  <a:lnTo>
                    <a:pt x="1007806" y="1046046"/>
                  </a:lnTo>
                  <a:lnTo>
                    <a:pt x="971623" y="1071314"/>
                  </a:lnTo>
                  <a:lnTo>
                    <a:pt x="933355" y="1094034"/>
                  </a:lnTo>
                  <a:lnTo>
                    <a:pt x="893124" y="1114093"/>
                  </a:lnTo>
                  <a:lnTo>
                    <a:pt x="851049" y="1131378"/>
                  </a:lnTo>
                  <a:lnTo>
                    <a:pt x="807250" y="1145774"/>
                  </a:lnTo>
                  <a:lnTo>
                    <a:pt x="761848" y="1157169"/>
                  </a:lnTo>
                  <a:lnTo>
                    <a:pt x="714962" y="1165449"/>
                  </a:lnTo>
                  <a:lnTo>
                    <a:pt x="666712" y="1170501"/>
                  </a:lnTo>
                  <a:lnTo>
                    <a:pt x="617219" y="1172210"/>
                  </a:lnTo>
                  <a:lnTo>
                    <a:pt x="567900" y="1170501"/>
                  </a:lnTo>
                  <a:lnTo>
                    <a:pt x="519807" y="1165449"/>
                  </a:lnTo>
                  <a:lnTo>
                    <a:pt x="473062" y="1157169"/>
                  </a:lnTo>
                  <a:lnTo>
                    <a:pt x="427785" y="1145774"/>
                  </a:lnTo>
                  <a:lnTo>
                    <a:pt x="384098" y="1131378"/>
                  </a:lnTo>
                  <a:lnTo>
                    <a:pt x="342122" y="1114093"/>
                  </a:lnTo>
                  <a:lnTo>
                    <a:pt x="301977" y="1094034"/>
                  </a:lnTo>
                  <a:lnTo>
                    <a:pt x="263785" y="1071314"/>
                  </a:lnTo>
                  <a:lnTo>
                    <a:pt x="227666" y="1046046"/>
                  </a:lnTo>
                  <a:lnTo>
                    <a:pt x="193742" y="1018345"/>
                  </a:lnTo>
                  <a:lnTo>
                    <a:pt x="162133" y="988323"/>
                  </a:lnTo>
                  <a:lnTo>
                    <a:pt x="132961" y="956095"/>
                  </a:lnTo>
                  <a:lnTo>
                    <a:pt x="106345" y="921773"/>
                  </a:lnTo>
                  <a:lnTo>
                    <a:pt x="82408" y="885472"/>
                  </a:lnTo>
                  <a:lnTo>
                    <a:pt x="61271" y="847304"/>
                  </a:lnTo>
                  <a:lnTo>
                    <a:pt x="43053" y="807384"/>
                  </a:lnTo>
                  <a:lnTo>
                    <a:pt x="27876" y="765825"/>
                  </a:lnTo>
                  <a:lnTo>
                    <a:pt x="15862" y="722741"/>
                  </a:lnTo>
                  <a:lnTo>
                    <a:pt x="7130" y="678244"/>
                  </a:lnTo>
                  <a:lnTo>
                    <a:pt x="1802" y="632449"/>
                  </a:lnTo>
                  <a:lnTo>
                    <a:pt x="0" y="585470"/>
                  </a:lnTo>
                  <a:lnTo>
                    <a:pt x="1802" y="538498"/>
                  </a:lnTo>
                  <a:lnTo>
                    <a:pt x="7130" y="492727"/>
                  </a:lnTo>
                  <a:lnTo>
                    <a:pt x="15862" y="448269"/>
                  </a:lnTo>
                  <a:lnTo>
                    <a:pt x="27876" y="405235"/>
                  </a:lnTo>
                  <a:lnTo>
                    <a:pt x="43053" y="363736"/>
                  </a:lnTo>
                  <a:lnTo>
                    <a:pt x="61271" y="323887"/>
                  </a:lnTo>
                  <a:lnTo>
                    <a:pt x="82408" y="285797"/>
                  </a:lnTo>
                  <a:lnTo>
                    <a:pt x="106345" y="249578"/>
                  </a:lnTo>
                  <a:lnTo>
                    <a:pt x="132961" y="215344"/>
                  </a:lnTo>
                  <a:lnTo>
                    <a:pt x="162133" y="183205"/>
                  </a:lnTo>
                  <a:lnTo>
                    <a:pt x="193742" y="153274"/>
                  </a:lnTo>
                  <a:lnTo>
                    <a:pt x="227666" y="125663"/>
                  </a:lnTo>
                  <a:lnTo>
                    <a:pt x="263785" y="100483"/>
                  </a:lnTo>
                  <a:lnTo>
                    <a:pt x="301977" y="77846"/>
                  </a:lnTo>
                  <a:lnTo>
                    <a:pt x="342122" y="57864"/>
                  </a:lnTo>
                  <a:lnTo>
                    <a:pt x="384098" y="40650"/>
                  </a:lnTo>
                  <a:lnTo>
                    <a:pt x="427785" y="26314"/>
                  </a:lnTo>
                  <a:lnTo>
                    <a:pt x="473062" y="14969"/>
                  </a:lnTo>
                  <a:lnTo>
                    <a:pt x="519807" y="6727"/>
                  </a:lnTo>
                  <a:lnTo>
                    <a:pt x="567900" y="1700"/>
                  </a:lnTo>
                  <a:lnTo>
                    <a:pt x="617219" y="0"/>
                  </a:lnTo>
                  <a:close/>
                </a:path>
              </a:pathLst>
            </a:custGeom>
            <a:ln w="93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0"/>
            <p:cNvSpPr txBox="1"/>
            <p:nvPr/>
          </p:nvSpPr>
          <p:spPr>
            <a:xfrm>
              <a:off x="7433309" y="3128009"/>
              <a:ext cx="588645" cy="2546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600" b="1" spc="-5" dirty="0">
                  <a:solidFill>
                    <a:srgbClr val="FFFFFF"/>
                  </a:solidFill>
                  <a:latin typeface="Arial"/>
                  <a:cs typeface="Arial"/>
                </a:rPr>
                <a:t>R</a:t>
              </a:r>
              <a:r>
                <a:rPr sz="1600" b="1" spc="-10" dirty="0">
                  <a:solidFill>
                    <a:srgbClr val="FFFFFF"/>
                  </a:solidFill>
                  <a:latin typeface="Arial"/>
                  <a:cs typeface="Arial"/>
                </a:rPr>
                <a:t>T</a:t>
              </a:r>
              <a:r>
                <a:rPr sz="1600" b="1" dirty="0">
                  <a:solidFill>
                    <a:srgbClr val="FFFFFF"/>
                  </a:solidFill>
                  <a:latin typeface="Arial"/>
                  <a:cs typeface="Arial"/>
                </a:rPr>
                <a:t>SO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44" name="object 41"/>
            <p:cNvSpPr/>
            <p:nvPr/>
          </p:nvSpPr>
          <p:spPr>
            <a:xfrm>
              <a:off x="9116059" y="3309620"/>
              <a:ext cx="13970" cy="96520"/>
            </a:xfrm>
            <a:custGeom>
              <a:avLst/>
              <a:gdLst/>
              <a:ahLst/>
              <a:cxnLst/>
              <a:rect l="l" t="t" r="r" b="b"/>
              <a:pathLst>
                <a:path w="13970" h="96520">
                  <a:moveTo>
                    <a:pt x="13970" y="0"/>
                  </a:moveTo>
                  <a:lnTo>
                    <a:pt x="0" y="96519"/>
                  </a:lnTo>
                </a:path>
              </a:pathLst>
            </a:custGeom>
            <a:ln w="28393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2"/>
            <p:cNvSpPr/>
            <p:nvPr/>
          </p:nvSpPr>
          <p:spPr>
            <a:xfrm>
              <a:off x="9075419" y="3394709"/>
              <a:ext cx="83820" cy="90170"/>
            </a:xfrm>
            <a:custGeom>
              <a:avLst/>
              <a:gdLst/>
              <a:ahLst/>
              <a:cxnLst/>
              <a:rect l="l" t="t" r="r" b="b"/>
              <a:pathLst>
                <a:path w="83820" h="90170">
                  <a:moveTo>
                    <a:pt x="0" y="0"/>
                  </a:moveTo>
                  <a:lnTo>
                    <a:pt x="30479" y="90169"/>
                  </a:lnTo>
                  <a:lnTo>
                    <a:pt x="8382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3"/>
            <p:cNvSpPr/>
            <p:nvPr/>
          </p:nvSpPr>
          <p:spPr>
            <a:xfrm>
              <a:off x="6366509" y="3286759"/>
              <a:ext cx="7620" cy="96520"/>
            </a:xfrm>
            <a:custGeom>
              <a:avLst/>
              <a:gdLst/>
              <a:ahLst/>
              <a:cxnLst/>
              <a:rect l="l" t="t" r="r" b="b"/>
              <a:pathLst>
                <a:path w="7620" h="96520">
                  <a:moveTo>
                    <a:pt x="0" y="0"/>
                  </a:moveTo>
                  <a:lnTo>
                    <a:pt x="7619" y="96519"/>
                  </a:lnTo>
                </a:path>
              </a:pathLst>
            </a:custGeom>
            <a:ln w="28393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4"/>
            <p:cNvSpPr/>
            <p:nvPr/>
          </p:nvSpPr>
          <p:spPr>
            <a:xfrm>
              <a:off x="6330950" y="3374390"/>
              <a:ext cx="85090" cy="88900"/>
            </a:xfrm>
            <a:custGeom>
              <a:avLst/>
              <a:gdLst/>
              <a:ahLst/>
              <a:cxnLst/>
              <a:rect l="l" t="t" r="r" b="b"/>
              <a:pathLst>
                <a:path w="85089" h="88900">
                  <a:moveTo>
                    <a:pt x="85089" y="0"/>
                  </a:moveTo>
                  <a:lnTo>
                    <a:pt x="0" y="6350"/>
                  </a:lnTo>
                  <a:lnTo>
                    <a:pt x="49529" y="88900"/>
                  </a:lnTo>
                  <a:lnTo>
                    <a:pt x="85089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5"/>
            <p:cNvSpPr/>
            <p:nvPr/>
          </p:nvSpPr>
          <p:spPr>
            <a:xfrm>
              <a:off x="6841490" y="4282440"/>
              <a:ext cx="72390" cy="64769"/>
            </a:xfrm>
            <a:custGeom>
              <a:avLst/>
              <a:gdLst/>
              <a:ahLst/>
              <a:cxnLst/>
              <a:rect l="l" t="t" r="r" b="b"/>
              <a:pathLst>
                <a:path w="72390" h="64770">
                  <a:moveTo>
                    <a:pt x="0" y="0"/>
                  </a:moveTo>
                  <a:lnTo>
                    <a:pt x="72389" y="64770"/>
                  </a:lnTo>
                </a:path>
              </a:pathLst>
            </a:custGeom>
            <a:ln w="28393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6"/>
            <p:cNvSpPr/>
            <p:nvPr/>
          </p:nvSpPr>
          <p:spPr>
            <a:xfrm>
              <a:off x="6781800" y="4230370"/>
              <a:ext cx="91440" cy="88900"/>
            </a:xfrm>
            <a:custGeom>
              <a:avLst/>
              <a:gdLst/>
              <a:ahLst/>
              <a:cxnLst/>
              <a:rect l="l" t="t" r="r" b="b"/>
              <a:pathLst>
                <a:path w="91440" h="88900">
                  <a:moveTo>
                    <a:pt x="0" y="0"/>
                  </a:moveTo>
                  <a:lnTo>
                    <a:pt x="35559" y="88899"/>
                  </a:lnTo>
                  <a:lnTo>
                    <a:pt x="91440" y="24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7"/>
            <p:cNvSpPr/>
            <p:nvPr/>
          </p:nvSpPr>
          <p:spPr>
            <a:xfrm>
              <a:off x="8436609" y="2104389"/>
              <a:ext cx="81280" cy="59690"/>
            </a:xfrm>
            <a:custGeom>
              <a:avLst/>
              <a:gdLst/>
              <a:ahLst/>
              <a:cxnLst/>
              <a:rect l="l" t="t" r="r" b="b"/>
              <a:pathLst>
                <a:path w="81279" h="59689">
                  <a:moveTo>
                    <a:pt x="81280" y="59689"/>
                  </a:moveTo>
                  <a:lnTo>
                    <a:pt x="0" y="0"/>
                  </a:lnTo>
                </a:path>
              </a:pathLst>
            </a:custGeom>
            <a:ln w="28393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8"/>
            <p:cNvSpPr/>
            <p:nvPr/>
          </p:nvSpPr>
          <p:spPr>
            <a:xfrm>
              <a:off x="8373109" y="2057400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79" h="85089">
                  <a:moveTo>
                    <a:pt x="0" y="0"/>
                  </a:moveTo>
                  <a:lnTo>
                    <a:pt x="43180" y="85089"/>
                  </a:lnTo>
                  <a:lnTo>
                    <a:pt x="93980" y="1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9"/>
            <p:cNvSpPr/>
            <p:nvPr/>
          </p:nvSpPr>
          <p:spPr>
            <a:xfrm>
              <a:off x="8568690" y="4297679"/>
              <a:ext cx="74930" cy="63500"/>
            </a:xfrm>
            <a:custGeom>
              <a:avLst/>
              <a:gdLst/>
              <a:ahLst/>
              <a:cxnLst/>
              <a:rect l="l" t="t" r="r" b="b"/>
              <a:pathLst>
                <a:path w="74929" h="63500">
                  <a:moveTo>
                    <a:pt x="74929" y="0"/>
                  </a:moveTo>
                  <a:lnTo>
                    <a:pt x="0" y="63500"/>
                  </a:lnTo>
                </a:path>
              </a:pathLst>
            </a:custGeom>
            <a:ln w="28393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0"/>
            <p:cNvSpPr/>
            <p:nvPr/>
          </p:nvSpPr>
          <p:spPr>
            <a:xfrm>
              <a:off x="8611869" y="4245609"/>
              <a:ext cx="92710" cy="87630"/>
            </a:xfrm>
            <a:custGeom>
              <a:avLst/>
              <a:gdLst/>
              <a:ahLst/>
              <a:cxnLst/>
              <a:rect l="l" t="t" r="r" b="b"/>
              <a:pathLst>
                <a:path w="92709" h="87629">
                  <a:moveTo>
                    <a:pt x="92709" y="0"/>
                  </a:moveTo>
                  <a:lnTo>
                    <a:pt x="0" y="22860"/>
                  </a:lnTo>
                  <a:lnTo>
                    <a:pt x="54609" y="87629"/>
                  </a:lnTo>
                  <a:lnTo>
                    <a:pt x="92709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1"/>
            <p:cNvSpPr/>
            <p:nvPr/>
          </p:nvSpPr>
          <p:spPr>
            <a:xfrm>
              <a:off x="7030719" y="2075179"/>
              <a:ext cx="83820" cy="49530"/>
            </a:xfrm>
            <a:custGeom>
              <a:avLst/>
              <a:gdLst/>
              <a:ahLst/>
              <a:cxnLst/>
              <a:rect l="l" t="t" r="r" b="b"/>
              <a:pathLst>
                <a:path w="83820" h="49530">
                  <a:moveTo>
                    <a:pt x="0" y="49530"/>
                  </a:moveTo>
                  <a:lnTo>
                    <a:pt x="83820" y="0"/>
                  </a:lnTo>
                </a:path>
              </a:pathLst>
            </a:custGeom>
            <a:ln w="28393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2"/>
            <p:cNvSpPr/>
            <p:nvPr/>
          </p:nvSpPr>
          <p:spPr>
            <a:xfrm>
              <a:off x="7087869" y="2034539"/>
              <a:ext cx="95250" cy="80010"/>
            </a:xfrm>
            <a:custGeom>
              <a:avLst/>
              <a:gdLst/>
              <a:ahLst/>
              <a:cxnLst/>
              <a:rect l="l" t="t" r="r" b="b"/>
              <a:pathLst>
                <a:path w="95250" h="80010">
                  <a:moveTo>
                    <a:pt x="95250" y="0"/>
                  </a:moveTo>
                  <a:lnTo>
                    <a:pt x="0" y="6350"/>
                  </a:lnTo>
                  <a:lnTo>
                    <a:pt x="44450" y="80010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69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Pasal</a:t>
            </a:r>
            <a:r>
              <a:rPr lang="es-ES" sz="2800" dirty="0"/>
              <a:t> 15 </a:t>
            </a:r>
            <a:r>
              <a:rPr lang="es-ES" sz="2800" spc="-5" dirty="0"/>
              <a:t>UU No.10 </a:t>
            </a:r>
            <a:r>
              <a:rPr lang="es-ES" sz="2800" spc="-80" dirty="0" err="1"/>
              <a:t>Tahun</a:t>
            </a:r>
            <a:r>
              <a:rPr lang="es-ES" sz="2800" spc="-80" dirty="0"/>
              <a:t> </a:t>
            </a:r>
            <a:r>
              <a:rPr lang="es-ES" sz="2800" dirty="0"/>
              <a:t>1997  </a:t>
            </a:r>
            <a:r>
              <a:rPr lang="es-ES" sz="2800" spc="-20" dirty="0" err="1"/>
              <a:t>Tujuan</a:t>
            </a:r>
            <a:r>
              <a:rPr lang="es-ES" sz="2800" spc="-20" dirty="0"/>
              <a:t> </a:t>
            </a:r>
            <a:r>
              <a:rPr lang="es-ES" sz="2800" dirty="0" err="1"/>
              <a:t>Pengawasan</a:t>
            </a:r>
            <a:r>
              <a:rPr lang="es-ES" sz="2800" spc="-50" dirty="0"/>
              <a:t> </a:t>
            </a:r>
            <a:r>
              <a:rPr lang="es-ES" sz="2800" dirty="0" err="1"/>
              <a:t>Ketenaganukliran</a:t>
            </a:r>
            <a:endParaRPr lang="en-GB" sz="2800" dirty="0"/>
          </a:p>
        </p:txBody>
      </p:sp>
      <p:sp>
        <p:nvSpPr>
          <p:cNvPr id="3" name="object 4"/>
          <p:cNvSpPr txBox="1"/>
          <p:nvPr/>
        </p:nvSpPr>
        <p:spPr>
          <a:xfrm>
            <a:off x="180061" y="1174241"/>
            <a:ext cx="5723255" cy="5551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5930" marR="5080" indent="-443230">
              <a:lnSpc>
                <a:spcPts val="2380"/>
              </a:lnSpc>
              <a:buAutoNum type="alphaLcPeriod"/>
              <a:tabLst>
                <a:tab pos="455295" algn="l"/>
                <a:tab pos="455930" algn="l"/>
              </a:tabLst>
            </a:pPr>
            <a:r>
              <a:rPr sz="2100" spc="-10" dirty="0">
                <a:latin typeface="Arial"/>
                <a:cs typeface="Arial"/>
              </a:rPr>
              <a:t>Terjaminnya </a:t>
            </a:r>
            <a:r>
              <a:rPr sz="2100" spc="10" dirty="0">
                <a:latin typeface="Arial"/>
                <a:cs typeface="Arial"/>
              </a:rPr>
              <a:t>kesejahteraan, </a:t>
            </a:r>
            <a:r>
              <a:rPr sz="2100" spc="15" dirty="0">
                <a:latin typeface="Arial"/>
                <a:cs typeface="Arial"/>
              </a:rPr>
              <a:t>keamanan, dan  </a:t>
            </a:r>
            <a:r>
              <a:rPr sz="2100" spc="10" dirty="0">
                <a:latin typeface="Arial"/>
                <a:cs typeface="Arial"/>
              </a:rPr>
              <a:t>ketenteraman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masyarakat;</a:t>
            </a:r>
            <a:endParaRPr sz="2100" dirty="0">
              <a:latin typeface="Arial"/>
              <a:cs typeface="Arial"/>
            </a:endParaRPr>
          </a:p>
          <a:p>
            <a:pPr marL="455930" marR="38100" indent="-443230">
              <a:lnSpc>
                <a:spcPct val="94700"/>
              </a:lnSpc>
              <a:spcBef>
                <a:spcPts val="1045"/>
              </a:spcBef>
              <a:buAutoNum type="alphaLcPeriod"/>
              <a:tabLst>
                <a:tab pos="455295" algn="l"/>
                <a:tab pos="455930" algn="l"/>
                <a:tab pos="3992245" algn="l"/>
                <a:tab pos="4548505" algn="l"/>
              </a:tabLst>
            </a:pPr>
            <a:r>
              <a:rPr sz="2100" spc="15" dirty="0">
                <a:latin typeface="Arial"/>
                <a:cs typeface="Arial"/>
              </a:rPr>
              <a:t>Menjamin adanya </a:t>
            </a:r>
            <a:r>
              <a:rPr sz="2100" spc="10" dirty="0">
                <a:latin typeface="Arial"/>
                <a:cs typeface="Arial"/>
              </a:rPr>
              <a:t>perlindungan dari </a:t>
            </a:r>
            <a:r>
              <a:rPr sz="2100" spc="15" dirty="0">
                <a:latin typeface="Arial"/>
                <a:cs typeface="Arial"/>
              </a:rPr>
              <a:t>aspek  </a:t>
            </a:r>
            <a:r>
              <a:rPr sz="2100" spc="10" dirty="0">
                <a:latin typeface="Arial"/>
                <a:cs typeface="Arial"/>
              </a:rPr>
              <a:t>keselamatan</a:t>
            </a:r>
            <a:r>
              <a:rPr sz="2100" spc="25" dirty="0">
                <a:latin typeface="Arial"/>
                <a:cs typeface="Arial"/>
              </a:rPr>
              <a:t> </a:t>
            </a:r>
            <a:r>
              <a:rPr sz="2100" spc="15" dirty="0">
                <a:latin typeface="Arial"/>
                <a:cs typeface="Arial"/>
              </a:rPr>
              <a:t>dan</a:t>
            </a:r>
            <a:r>
              <a:rPr sz="2100" spc="25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kesehatan	terhadap</a:t>
            </a:r>
            <a:r>
              <a:rPr sz="2100" spc="-60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para 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pekerja </a:t>
            </a:r>
            <a:r>
              <a:rPr sz="2100" spc="15" dirty="0">
                <a:latin typeface="Arial"/>
                <a:cs typeface="Arial"/>
              </a:rPr>
              <a:t>dan</a:t>
            </a:r>
            <a:r>
              <a:rPr sz="2100" spc="45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anggota</a:t>
            </a:r>
            <a:r>
              <a:rPr sz="2100" spc="15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masyarakat	</a:t>
            </a:r>
            <a:r>
              <a:rPr sz="2100" spc="15" dirty="0">
                <a:latin typeface="Arial"/>
                <a:cs typeface="Arial"/>
              </a:rPr>
              <a:t>dan  </a:t>
            </a:r>
            <a:r>
              <a:rPr sz="2100" spc="10" dirty="0">
                <a:latin typeface="Arial"/>
                <a:cs typeface="Arial"/>
              </a:rPr>
              <a:t>lingkungan</a:t>
            </a:r>
            <a:r>
              <a:rPr sz="2100" spc="-50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hidup;</a:t>
            </a:r>
            <a:endParaRPr sz="2100" dirty="0">
              <a:latin typeface="Arial"/>
              <a:cs typeface="Arial"/>
            </a:endParaRPr>
          </a:p>
          <a:p>
            <a:pPr marL="455930" marR="744855" indent="-443230">
              <a:lnSpc>
                <a:spcPts val="2380"/>
              </a:lnSpc>
              <a:spcBef>
                <a:spcPts val="1165"/>
              </a:spcBef>
              <a:buAutoNum type="alphaLcPeriod"/>
              <a:tabLst>
                <a:tab pos="455295" algn="l"/>
                <a:tab pos="455930" algn="l"/>
              </a:tabLst>
            </a:pPr>
            <a:r>
              <a:rPr sz="2100" spc="10" dirty="0">
                <a:latin typeface="Arial"/>
                <a:cs typeface="Arial"/>
              </a:rPr>
              <a:t>Memelihara </a:t>
            </a:r>
            <a:r>
              <a:rPr sz="2100" spc="5" dirty="0">
                <a:latin typeface="Arial"/>
                <a:cs typeface="Arial"/>
              </a:rPr>
              <a:t>tertib </a:t>
            </a:r>
            <a:r>
              <a:rPr sz="2100" spc="15" dirty="0">
                <a:latin typeface="Arial"/>
                <a:cs typeface="Arial"/>
              </a:rPr>
              <a:t>hukum dalam </a:t>
            </a:r>
            <a:r>
              <a:rPr sz="2100" spc="10" dirty="0">
                <a:latin typeface="Arial"/>
                <a:cs typeface="Arial"/>
              </a:rPr>
              <a:t>pelak  </a:t>
            </a:r>
            <a:r>
              <a:rPr sz="2100" spc="15" dirty="0">
                <a:latin typeface="Arial"/>
                <a:cs typeface="Arial"/>
              </a:rPr>
              <a:t>sanaan </a:t>
            </a:r>
            <a:r>
              <a:rPr sz="2100" spc="10" dirty="0">
                <a:latin typeface="Arial"/>
                <a:cs typeface="Arial"/>
              </a:rPr>
              <a:t>pemanfaatan tenaga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nuklir;</a:t>
            </a:r>
            <a:endParaRPr sz="2100" dirty="0">
              <a:latin typeface="Arial"/>
              <a:cs typeface="Arial"/>
            </a:endParaRPr>
          </a:p>
          <a:p>
            <a:pPr marL="455930" marR="66040" indent="-443230" algn="just">
              <a:lnSpc>
                <a:spcPct val="94600"/>
              </a:lnSpc>
              <a:spcBef>
                <a:spcPts val="1050"/>
              </a:spcBef>
              <a:buAutoNum type="alphaLcPeriod"/>
              <a:tabLst>
                <a:tab pos="455930" algn="l"/>
              </a:tabLst>
            </a:pPr>
            <a:r>
              <a:rPr sz="2100" spc="10" dirty="0">
                <a:latin typeface="Arial"/>
                <a:cs typeface="Arial"/>
              </a:rPr>
              <a:t>Meningkatkan kesadaran </a:t>
            </a:r>
            <a:r>
              <a:rPr sz="2100" spc="15" dirty="0">
                <a:latin typeface="Arial"/>
                <a:cs typeface="Arial"/>
              </a:rPr>
              <a:t>hukum pengguna  </a:t>
            </a:r>
            <a:r>
              <a:rPr sz="2100" spc="10" dirty="0">
                <a:latin typeface="Arial"/>
                <a:cs typeface="Arial"/>
              </a:rPr>
              <a:t>tenaga nuklir untuk </a:t>
            </a:r>
            <a:r>
              <a:rPr sz="2100" spc="15" dirty="0">
                <a:latin typeface="Arial"/>
                <a:cs typeface="Arial"/>
              </a:rPr>
              <a:t>menim </a:t>
            </a:r>
            <a:r>
              <a:rPr sz="2100" spc="10" dirty="0">
                <a:latin typeface="Arial"/>
                <a:cs typeface="Arial"/>
              </a:rPr>
              <a:t>bulkan </a:t>
            </a:r>
            <a:r>
              <a:rPr sz="2100" spc="15" dirty="0">
                <a:latin typeface="Arial"/>
                <a:cs typeface="Arial"/>
              </a:rPr>
              <a:t>budaya  </a:t>
            </a:r>
            <a:r>
              <a:rPr sz="2100" spc="10" dirty="0">
                <a:latin typeface="Arial"/>
                <a:cs typeface="Arial"/>
              </a:rPr>
              <a:t>keselamatan di bidang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nuklir;</a:t>
            </a:r>
            <a:endParaRPr sz="2100" dirty="0">
              <a:latin typeface="Arial"/>
              <a:cs typeface="Arial"/>
            </a:endParaRPr>
          </a:p>
          <a:p>
            <a:pPr marL="455930" marR="560705" indent="-443230">
              <a:lnSpc>
                <a:spcPts val="2390"/>
              </a:lnSpc>
              <a:spcBef>
                <a:spcPts val="1155"/>
              </a:spcBef>
              <a:buAutoNum type="alphaLcPeriod"/>
              <a:tabLst>
                <a:tab pos="455295" algn="l"/>
                <a:tab pos="455930" algn="l"/>
              </a:tabLst>
            </a:pPr>
            <a:r>
              <a:rPr sz="2100" spc="15" dirty="0">
                <a:latin typeface="Arial"/>
                <a:cs typeface="Arial"/>
              </a:rPr>
              <a:t>Mencegah </a:t>
            </a:r>
            <a:r>
              <a:rPr sz="2100" spc="10" dirty="0">
                <a:latin typeface="Arial"/>
                <a:cs typeface="Arial"/>
              </a:rPr>
              <a:t>terjadinya </a:t>
            </a:r>
            <a:r>
              <a:rPr sz="2100" spc="15" dirty="0">
                <a:latin typeface="Arial"/>
                <a:cs typeface="Arial"/>
              </a:rPr>
              <a:t>perubahan </a:t>
            </a:r>
            <a:r>
              <a:rPr sz="2100" spc="10" dirty="0">
                <a:latin typeface="Arial"/>
                <a:cs typeface="Arial"/>
              </a:rPr>
              <a:t>tujuan  pemanfaatan </a:t>
            </a:r>
            <a:r>
              <a:rPr sz="2100" spc="15" dirty="0">
                <a:latin typeface="Arial"/>
                <a:cs typeface="Arial"/>
              </a:rPr>
              <a:t>bahan </a:t>
            </a:r>
            <a:r>
              <a:rPr sz="2100" spc="10" dirty="0">
                <a:latin typeface="Arial"/>
                <a:cs typeface="Arial"/>
              </a:rPr>
              <a:t>nuklir;</a:t>
            </a:r>
            <a:r>
              <a:rPr sz="2100" spc="-70" dirty="0">
                <a:latin typeface="Arial"/>
                <a:cs typeface="Arial"/>
              </a:rPr>
              <a:t> </a:t>
            </a:r>
            <a:r>
              <a:rPr sz="2100" spc="15" dirty="0">
                <a:latin typeface="Arial"/>
                <a:cs typeface="Arial"/>
              </a:rPr>
              <a:t>dan</a:t>
            </a:r>
            <a:endParaRPr sz="2100" dirty="0">
              <a:latin typeface="Arial"/>
              <a:cs typeface="Arial"/>
            </a:endParaRPr>
          </a:p>
          <a:p>
            <a:pPr marL="455930" marR="682625" indent="-443230">
              <a:lnSpc>
                <a:spcPts val="2390"/>
              </a:lnSpc>
              <a:spcBef>
                <a:spcPts val="1090"/>
              </a:spcBef>
              <a:buAutoNum type="alphaLcPeriod"/>
              <a:tabLst>
                <a:tab pos="455295" algn="l"/>
                <a:tab pos="455930" algn="l"/>
              </a:tabLst>
            </a:pPr>
            <a:r>
              <a:rPr sz="2100" spc="15" dirty="0">
                <a:latin typeface="Arial"/>
                <a:cs typeface="Arial"/>
              </a:rPr>
              <a:t>Menjamin </a:t>
            </a:r>
            <a:r>
              <a:rPr sz="2100" spc="10" dirty="0">
                <a:latin typeface="Arial"/>
                <a:cs typeface="Arial"/>
              </a:rPr>
              <a:t>terpeliharanya </a:t>
            </a:r>
            <a:r>
              <a:rPr sz="2100" spc="15" dirty="0">
                <a:latin typeface="Arial"/>
                <a:cs typeface="Arial"/>
              </a:rPr>
              <a:t>dan </a:t>
            </a:r>
            <a:r>
              <a:rPr sz="2100" spc="10" dirty="0">
                <a:latin typeface="Arial"/>
                <a:cs typeface="Arial"/>
              </a:rPr>
              <a:t>ditingkat  </a:t>
            </a:r>
            <a:r>
              <a:rPr sz="2100" spc="15" dirty="0">
                <a:latin typeface="Arial"/>
                <a:cs typeface="Arial"/>
              </a:rPr>
              <a:t>kannya </a:t>
            </a:r>
            <a:r>
              <a:rPr sz="2100" spc="10" dirty="0">
                <a:latin typeface="Arial"/>
                <a:cs typeface="Arial"/>
              </a:rPr>
              <a:t>disiplin petugas </a:t>
            </a:r>
            <a:r>
              <a:rPr sz="2100" spc="15" dirty="0">
                <a:latin typeface="Arial"/>
                <a:cs typeface="Arial"/>
              </a:rPr>
              <a:t>dalam </a:t>
            </a:r>
            <a:r>
              <a:rPr sz="2100" spc="10" dirty="0">
                <a:latin typeface="Arial"/>
                <a:cs typeface="Arial"/>
              </a:rPr>
              <a:t>pelak  </a:t>
            </a:r>
            <a:r>
              <a:rPr sz="2100" spc="15" dirty="0">
                <a:latin typeface="Arial"/>
                <a:cs typeface="Arial"/>
              </a:rPr>
              <a:t>sanaan </a:t>
            </a:r>
            <a:r>
              <a:rPr sz="2100" spc="10" dirty="0">
                <a:latin typeface="Arial"/>
                <a:cs typeface="Arial"/>
              </a:rPr>
              <a:t>pemanfaatan tenaga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nuklir.</a:t>
            </a:r>
          </a:p>
        </p:txBody>
      </p:sp>
      <p:sp>
        <p:nvSpPr>
          <p:cNvPr id="5" name="object 5"/>
          <p:cNvSpPr/>
          <p:nvPr/>
        </p:nvSpPr>
        <p:spPr>
          <a:xfrm>
            <a:off x="5903316" y="1432386"/>
            <a:ext cx="2951959" cy="4629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381978" y="2169017"/>
            <a:ext cx="104136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400" b="1" spc="114" dirty="0">
                <a:solidFill>
                  <a:srgbClr val="232323"/>
                </a:solidFill>
                <a:latin typeface="Tahoma"/>
                <a:cs typeface="Tahoma"/>
              </a:rPr>
              <a:t>N</a:t>
            </a:r>
            <a:r>
              <a:rPr sz="1400" b="1" spc="130" dirty="0">
                <a:solidFill>
                  <a:srgbClr val="232323"/>
                </a:solidFill>
                <a:latin typeface="Tahoma"/>
                <a:cs typeface="Tahoma"/>
              </a:rPr>
              <a:t>u</a:t>
            </a:r>
            <a:r>
              <a:rPr sz="1400" b="1" spc="110" dirty="0">
                <a:solidFill>
                  <a:srgbClr val="232323"/>
                </a:solidFill>
                <a:latin typeface="Tahoma"/>
                <a:cs typeface="Tahoma"/>
              </a:rPr>
              <a:t>c</a:t>
            </a:r>
            <a:r>
              <a:rPr sz="1400" b="1" spc="60" dirty="0">
                <a:solidFill>
                  <a:srgbClr val="232323"/>
                </a:solidFill>
                <a:latin typeface="Tahoma"/>
                <a:cs typeface="Tahoma"/>
              </a:rPr>
              <a:t>l</a:t>
            </a:r>
            <a:r>
              <a:rPr sz="1400" b="1" spc="155" dirty="0">
                <a:solidFill>
                  <a:srgbClr val="232323"/>
                </a:solidFill>
                <a:latin typeface="Tahoma"/>
                <a:cs typeface="Tahoma"/>
              </a:rPr>
              <a:t>e</a:t>
            </a:r>
            <a:r>
              <a:rPr sz="1400" b="1" spc="90" dirty="0">
                <a:solidFill>
                  <a:srgbClr val="232323"/>
                </a:solidFill>
                <a:latin typeface="Tahoma"/>
                <a:cs typeface="Tahoma"/>
              </a:rPr>
              <a:t>a</a:t>
            </a:r>
            <a:r>
              <a:rPr sz="1400" b="1" spc="105" dirty="0">
                <a:solidFill>
                  <a:srgbClr val="232323"/>
                </a:solidFill>
                <a:latin typeface="Tahoma"/>
                <a:cs typeface="Tahoma"/>
              </a:rPr>
              <a:t>r     </a:t>
            </a:r>
            <a:r>
              <a:rPr sz="1400" b="1" spc="125" dirty="0">
                <a:solidFill>
                  <a:srgbClr val="232323"/>
                </a:solidFill>
                <a:latin typeface="Tahoma"/>
                <a:cs typeface="Tahoma"/>
              </a:rPr>
              <a:t>Safety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07411" y="3531651"/>
            <a:ext cx="103921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9370">
              <a:lnSpc>
                <a:spcPct val="100000"/>
              </a:lnSpc>
            </a:pPr>
            <a:r>
              <a:rPr sz="1400" b="1" spc="114" dirty="0">
                <a:solidFill>
                  <a:srgbClr val="232323"/>
                </a:solidFill>
                <a:latin typeface="Tahoma"/>
                <a:cs typeface="Tahoma"/>
              </a:rPr>
              <a:t>Nuclear  </a:t>
            </a:r>
            <a:r>
              <a:rPr sz="1400" b="1" spc="155" dirty="0">
                <a:solidFill>
                  <a:srgbClr val="232323"/>
                </a:solidFill>
                <a:latin typeface="Tahoma"/>
                <a:cs typeface="Tahoma"/>
              </a:rPr>
              <a:t>S</a:t>
            </a:r>
            <a:r>
              <a:rPr sz="1400" b="1" spc="135" dirty="0">
                <a:solidFill>
                  <a:srgbClr val="232323"/>
                </a:solidFill>
                <a:latin typeface="Tahoma"/>
                <a:cs typeface="Tahoma"/>
              </a:rPr>
              <a:t>e</a:t>
            </a:r>
            <a:r>
              <a:rPr sz="1400" b="1" spc="125" dirty="0">
                <a:solidFill>
                  <a:srgbClr val="232323"/>
                </a:solidFill>
                <a:latin typeface="Tahoma"/>
                <a:cs typeface="Tahoma"/>
              </a:rPr>
              <a:t>c</a:t>
            </a:r>
            <a:r>
              <a:rPr sz="1400" b="1" spc="130" dirty="0">
                <a:solidFill>
                  <a:srgbClr val="232323"/>
                </a:solidFill>
                <a:latin typeface="Tahoma"/>
                <a:cs typeface="Tahoma"/>
              </a:rPr>
              <a:t>u</a:t>
            </a:r>
            <a:r>
              <a:rPr sz="1400" b="1" spc="95" dirty="0">
                <a:solidFill>
                  <a:srgbClr val="232323"/>
                </a:solidFill>
                <a:latin typeface="Tahoma"/>
                <a:cs typeface="Tahoma"/>
              </a:rPr>
              <a:t>r</a:t>
            </a:r>
            <a:r>
              <a:rPr sz="1400" b="1" spc="70" dirty="0">
                <a:solidFill>
                  <a:srgbClr val="232323"/>
                </a:solidFill>
                <a:latin typeface="Tahoma"/>
                <a:cs typeface="Tahoma"/>
              </a:rPr>
              <a:t>i</a:t>
            </a:r>
            <a:r>
              <a:rPr sz="1400" b="1" spc="120" dirty="0">
                <a:solidFill>
                  <a:srgbClr val="232323"/>
                </a:solidFill>
                <a:latin typeface="Tahoma"/>
                <a:cs typeface="Tahoma"/>
              </a:rPr>
              <a:t>ty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88690" y="5012009"/>
            <a:ext cx="124884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5134" marR="5080" indent="-433070">
              <a:lnSpc>
                <a:spcPct val="100000"/>
              </a:lnSpc>
            </a:pPr>
            <a:r>
              <a:rPr sz="1400" b="1" spc="145" dirty="0" err="1">
                <a:solidFill>
                  <a:srgbClr val="232323"/>
                </a:solidFill>
                <a:latin typeface="Tahoma"/>
                <a:cs typeface="Tahoma"/>
              </a:rPr>
              <a:t>S</a:t>
            </a:r>
            <a:r>
              <a:rPr sz="1400" b="1" spc="135" dirty="0" err="1">
                <a:solidFill>
                  <a:srgbClr val="232323"/>
                </a:solidFill>
                <a:latin typeface="Tahoma"/>
                <a:cs typeface="Tahoma"/>
              </a:rPr>
              <a:t>a</a:t>
            </a:r>
            <a:r>
              <a:rPr sz="1400" b="1" spc="90" dirty="0" err="1">
                <a:solidFill>
                  <a:srgbClr val="232323"/>
                </a:solidFill>
                <a:latin typeface="Tahoma"/>
                <a:cs typeface="Tahoma"/>
              </a:rPr>
              <a:t>f</a:t>
            </a:r>
            <a:r>
              <a:rPr sz="1400" b="1" spc="140" dirty="0" err="1">
                <a:solidFill>
                  <a:srgbClr val="232323"/>
                </a:solidFill>
                <a:latin typeface="Tahoma"/>
                <a:cs typeface="Tahoma"/>
              </a:rPr>
              <a:t>e</a:t>
            </a:r>
            <a:r>
              <a:rPr sz="1400" b="1" spc="155" dirty="0" err="1">
                <a:solidFill>
                  <a:srgbClr val="232323"/>
                </a:solidFill>
                <a:latin typeface="Tahoma"/>
                <a:cs typeface="Tahoma"/>
              </a:rPr>
              <a:t>g</a:t>
            </a:r>
            <a:r>
              <a:rPr sz="1400" b="1" spc="125" dirty="0" err="1">
                <a:solidFill>
                  <a:srgbClr val="232323"/>
                </a:solidFill>
                <a:latin typeface="Tahoma"/>
                <a:cs typeface="Tahoma"/>
              </a:rPr>
              <a:t>ua</a:t>
            </a:r>
            <a:r>
              <a:rPr lang="en-GB" sz="1400" b="1" spc="80" dirty="0">
                <a:solidFill>
                  <a:srgbClr val="232323"/>
                </a:solidFill>
                <a:latin typeface="Tahoma"/>
                <a:cs typeface="Tahoma"/>
              </a:rPr>
              <a:t>r</a:t>
            </a:r>
            <a:r>
              <a:rPr sz="1400" b="1" spc="150" dirty="0">
                <a:solidFill>
                  <a:srgbClr val="232323"/>
                </a:solidFill>
                <a:latin typeface="Tahoma"/>
                <a:cs typeface="Tahoma"/>
              </a:rPr>
              <a:t>ds</a:t>
            </a:r>
            <a:endParaRPr sz="1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997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200" b="1" spc="-5" dirty="0">
                <a:cs typeface="Arial"/>
              </a:rPr>
              <a:t>OBYEK </a:t>
            </a:r>
            <a:r>
              <a:rPr lang="en-GB" sz="2200" b="1" spc="-40" dirty="0">
                <a:cs typeface="Arial"/>
              </a:rPr>
              <a:t>PENGAWASAN  </a:t>
            </a:r>
            <a:r>
              <a:rPr lang="en-GB" sz="2200" b="1" spc="-10" dirty="0">
                <a:cs typeface="Arial"/>
              </a:rPr>
              <a:t>KETENAGANUKLIRAN </a:t>
            </a:r>
            <a:r>
              <a:rPr lang="en-GB" sz="2200" b="1" dirty="0">
                <a:cs typeface="Arial"/>
              </a:rPr>
              <a:t>&amp;</a:t>
            </a:r>
            <a:r>
              <a:rPr lang="en-GB" sz="2200" b="1" spc="-25" dirty="0">
                <a:cs typeface="Arial"/>
              </a:rPr>
              <a:t> </a:t>
            </a:r>
            <a:r>
              <a:rPr lang="en-GB" sz="2200" b="1" spc="-60" dirty="0">
                <a:cs typeface="Arial"/>
              </a:rPr>
              <a:t>TANTANGANNYA</a:t>
            </a:r>
            <a:endParaRPr lang="en-GB" sz="2200" dirty="0"/>
          </a:p>
        </p:txBody>
      </p:sp>
      <p:sp>
        <p:nvSpPr>
          <p:cNvPr id="4" name="object 4"/>
          <p:cNvSpPr/>
          <p:nvPr/>
        </p:nvSpPr>
        <p:spPr>
          <a:xfrm>
            <a:off x="2234212" y="1149005"/>
            <a:ext cx="3073674" cy="1448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" name="object 12"/>
          <p:cNvSpPr/>
          <p:nvPr/>
        </p:nvSpPr>
        <p:spPr>
          <a:xfrm>
            <a:off x="6278519" y="5023101"/>
            <a:ext cx="2789416" cy="15934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1" name="object 21"/>
          <p:cNvSpPr/>
          <p:nvPr/>
        </p:nvSpPr>
        <p:spPr>
          <a:xfrm>
            <a:off x="212058" y="1194567"/>
            <a:ext cx="1647767" cy="12166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grpSp>
        <p:nvGrpSpPr>
          <p:cNvPr id="39" name="Group 38"/>
          <p:cNvGrpSpPr/>
          <p:nvPr/>
        </p:nvGrpSpPr>
        <p:grpSpPr>
          <a:xfrm>
            <a:off x="316054" y="1286926"/>
            <a:ext cx="8710283" cy="5406001"/>
            <a:chOff x="316054" y="1286926"/>
            <a:chExt cx="8710283" cy="5406001"/>
          </a:xfrm>
        </p:grpSpPr>
        <p:sp>
          <p:nvSpPr>
            <p:cNvPr id="5" name="object 5"/>
            <p:cNvSpPr txBox="1"/>
            <p:nvPr/>
          </p:nvSpPr>
          <p:spPr>
            <a:xfrm>
              <a:off x="1697267" y="1568576"/>
              <a:ext cx="498028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534035" algn="l"/>
                </a:tabLst>
              </a:pPr>
              <a:r>
                <a:rPr sz="1600" u="sng" dirty="0">
                  <a:latin typeface="Times New Roman"/>
                  <a:cs typeface="Times New Roman"/>
                </a:rPr>
                <a:t> 	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5325589" y="1552916"/>
              <a:ext cx="734909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794385" algn="l"/>
                </a:tabLst>
              </a:pPr>
              <a:r>
                <a:rPr sz="1600" u="heavy" dirty="0">
                  <a:latin typeface="Times New Roman"/>
                  <a:cs typeface="Times New Roman"/>
                </a:rPr>
                <a:t> 	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2374029" y="1286926"/>
              <a:ext cx="2499382" cy="10156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600" b="1" spc="-25" dirty="0">
                  <a:latin typeface="Times New Roman"/>
                  <a:cs typeface="Times New Roman"/>
                </a:rPr>
                <a:t>INSTALASI</a:t>
              </a:r>
              <a:r>
                <a:rPr sz="1600" b="1" spc="-85" dirty="0">
                  <a:latin typeface="Times New Roman"/>
                  <a:cs typeface="Times New Roman"/>
                </a:rPr>
                <a:t> </a:t>
              </a:r>
              <a:r>
                <a:rPr sz="1600" b="1" spc="-5" dirty="0">
                  <a:latin typeface="Times New Roman"/>
                  <a:cs typeface="Times New Roman"/>
                </a:rPr>
                <a:t>NUKLIR</a:t>
              </a:r>
              <a:endParaRPr sz="1600" dirty="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2400" spc="-15" baseline="3086" dirty="0">
                  <a:latin typeface="Times New Roman"/>
                  <a:cs typeface="Times New Roman"/>
                </a:rPr>
                <a:t>•</a:t>
              </a:r>
              <a:r>
                <a:rPr sz="1600" spc="-10" dirty="0">
                  <a:latin typeface="Times New Roman"/>
                  <a:cs typeface="Times New Roman"/>
                </a:rPr>
                <a:t>REAKTOR </a:t>
              </a:r>
              <a:r>
                <a:rPr sz="1600" spc="-80" dirty="0">
                  <a:latin typeface="Times New Roman"/>
                  <a:cs typeface="Times New Roman"/>
                </a:rPr>
                <a:t>DAYA </a:t>
              </a:r>
              <a:r>
                <a:rPr sz="1600" dirty="0">
                  <a:latin typeface="Times New Roman"/>
                  <a:cs typeface="Times New Roman"/>
                </a:rPr>
                <a:t>:</a:t>
              </a:r>
              <a:r>
                <a:rPr sz="1600" spc="-195" dirty="0">
                  <a:latin typeface="Times New Roman"/>
                  <a:cs typeface="Times New Roman"/>
                </a:rPr>
                <a:t> </a:t>
              </a:r>
              <a:r>
                <a:rPr sz="1600" dirty="0">
                  <a:latin typeface="Times New Roman"/>
                  <a:cs typeface="Times New Roman"/>
                </a:rPr>
                <a:t>0</a:t>
              </a:r>
            </a:p>
            <a:p>
              <a:pPr marL="12700">
                <a:lnSpc>
                  <a:spcPct val="100000"/>
                </a:lnSpc>
              </a:pPr>
              <a:r>
                <a:rPr sz="2400" spc="-15" baseline="3086" dirty="0">
                  <a:latin typeface="Times New Roman"/>
                  <a:cs typeface="Times New Roman"/>
                </a:rPr>
                <a:t>•</a:t>
              </a:r>
              <a:r>
                <a:rPr sz="1600" spc="-10" dirty="0">
                  <a:latin typeface="Times New Roman"/>
                  <a:cs typeface="Times New Roman"/>
                </a:rPr>
                <a:t>REAKTOR</a:t>
              </a:r>
              <a:r>
                <a:rPr sz="1600" spc="-65" dirty="0">
                  <a:latin typeface="Times New Roman"/>
                  <a:cs typeface="Times New Roman"/>
                </a:rPr>
                <a:t> </a:t>
              </a:r>
              <a:r>
                <a:rPr sz="1600" spc="-5" dirty="0">
                  <a:latin typeface="Times New Roman"/>
                  <a:cs typeface="Times New Roman"/>
                </a:rPr>
                <a:t>PENELITIAN:3</a:t>
              </a:r>
              <a:endParaRPr sz="1600" dirty="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2400" spc="-30" baseline="3086" dirty="0">
                  <a:latin typeface="Times New Roman"/>
                  <a:cs typeface="Times New Roman"/>
                </a:rPr>
                <a:t>•</a:t>
              </a:r>
              <a:r>
                <a:rPr sz="1600" spc="-20" dirty="0">
                  <a:latin typeface="Times New Roman"/>
                  <a:cs typeface="Times New Roman"/>
                </a:rPr>
                <a:t>FAS.BAHAN</a:t>
              </a:r>
              <a:r>
                <a:rPr sz="1600" spc="-95" dirty="0">
                  <a:latin typeface="Times New Roman"/>
                  <a:cs typeface="Times New Roman"/>
                </a:rPr>
                <a:t> </a:t>
              </a:r>
              <a:r>
                <a:rPr sz="1600" spc="-5" dirty="0">
                  <a:latin typeface="Times New Roman"/>
                  <a:cs typeface="Times New Roman"/>
                </a:rPr>
                <a:t>NUKLIR:4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323187" y="3312637"/>
              <a:ext cx="3892935" cy="13779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3506436" y="3680836"/>
              <a:ext cx="1379687" cy="7386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</a:pPr>
              <a:r>
                <a:rPr sz="1600" b="1" spc="5" dirty="0">
                  <a:latin typeface="Times New Roman"/>
                  <a:cs typeface="Times New Roman"/>
                </a:rPr>
                <a:t>P</a:t>
              </a:r>
              <a:r>
                <a:rPr sz="1600" b="1" spc="-5" dirty="0">
                  <a:latin typeface="Times New Roman"/>
                  <a:cs typeface="Times New Roman"/>
                </a:rPr>
                <a:t>E</a:t>
              </a:r>
              <a:r>
                <a:rPr sz="1600" b="1" spc="-10" dirty="0">
                  <a:latin typeface="Times New Roman"/>
                  <a:cs typeface="Times New Roman"/>
                </a:rPr>
                <a:t>R</a:t>
              </a:r>
              <a:r>
                <a:rPr sz="1600" b="1" spc="-75" dirty="0">
                  <a:latin typeface="Times New Roman"/>
                  <a:cs typeface="Times New Roman"/>
                </a:rPr>
                <a:t>AT</a:t>
              </a:r>
              <a:r>
                <a:rPr sz="1600" b="1" spc="-10" dirty="0">
                  <a:latin typeface="Times New Roman"/>
                  <a:cs typeface="Times New Roman"/>
                </a:rPr>
                <a:t>U</a:t>
              </a:r>
              <a:r>
                <a:rPr sz="1600" b="1" spc="-5" dirty="0">
                  <a:latin typeface="Times New Roman"/>
                  <a:cs typeface="Times New Roman"/>
                </a:rPr>
                <a:t>R</a:t>
              </a:r>
              <a:r>
                <a:rPr sz="1600" b="1" spc="-10" dirty="0">
                  <a:latin typeface="Times New Roman"/>
                  <a:cs typeface="Times New Roman"/>
                </a:rPr>
                <a:t>A</a:t>
              </a:r>
              <a:r>
                <a:rPr sz="1600" b="1" spc="-5" dirty="0">
                  <a:latin typeface="Times New Roman"/>
                  <a:cs typeface="Times New Roman"/>
                </a:rPr>
                <a:t>N-  </a:t>
              </a:r>
              <a:r>
                <a:rPr sz="1600" b="1" spc="-10" dirty="0">
                  <a:latin typeface="Times New Roman"/>
                  <a:cs typeface="Times New Roman"/>
                </a:rPr>
                <a:t>PERIZINAN-  INSPEKSI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56498" y="5185650"/>
              <a:ext cx="3108340" cy="15072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498626" y="5486120"/>
              <a:ext cx="1949934" cy="9848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600" b="1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INS.</a:t>
              </a:r>
              <a:r>
                <a:rPr sz="1600" b="1" spc="-7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00" b="1" spc="-1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RADIASI</a:t>
              </a:r>
              <a:endParaRPr sz="160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2400" spc="-60" baseline="308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•</a:t>
              </a:r>
              <a:r>
                <a:rPr sz="1600" spc="-4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KESEHATAN</a:t>
              </a:r>
              <a:endParaRPr sz="160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2400" spc="-7" baseline="308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•</a:t>
              </a:r>
              <a:r>
                <a:rPr sz="1600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INDUSTRI</a:t>
              </a:r>
              <a:endParaRPr sz="160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2400" spc="-7" baseline="308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•</a:t>
              </a:r>
              <a:r>
                <a:rPr sz="1600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LITBANG </a:t>
              </a:r>
              <a:r>
                <a:rPr sz="16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&amp;</a:t>
              </a:r>
              <a:r>
                <a:rPr sz="1600" spc="-7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7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BATAN</a:t>
              </a:r>
              <a:endParaRPr sz="1600">
                <a:latin typeface="Times New Roman"/>
                <a:cs typeface="Times New Roman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424115" y="5366670"/>
              <a:ext cx="2235925" cy="9848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600" b="1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BAHAN</a:t>
              </a:r>
              <a:endParaRPr sz="1600" dirty="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2400" spc="-7" baseline="308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•</a:t>
              </a:r>
              <a:r>
                <a:rPr sz="1600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BAHAN</a:t>
              </a:r>
              <a:r>
                <a:rPr sz="1600" spc="-9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NUKLIR</a:t>
              </a:r>
              <a:endParaRPr sz="1600" dirty="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2400" spc="-7" baseline="308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•</a:t>
              </a:r>
              <a:r>
                <a:rPr sz="1600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BAHAN</a:t>
              </a:r>
              <a:r>
                <a:rPr sz="1600" spc="-1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RADIOAKTIF</a:t>
              </a:r>
              <a:endParaRPr sz="1600" dirty="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2400" spc="-7" baseline="308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•</a:t>
              </a:r>
              <a:r>
                <a:rPr sz="1600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LIMBAH</a:t>
              </a:r>
              <a:r>
                <a:rPr sz="1600" spc="-9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RADIOAKTIF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277364" y="2986307"/>
              <a:ext cx="2748973" cy="170430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6428736" y="3429623"/>
              <a:ext cx="2060286" cy="10054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3200" spc="-22" baseline="3787" dirty="0">
                  <a:latin typeface="Times New Roman"/>
                  <a:cs typeface="Times New Roman"/>
                </a:rPr>
                <a:t>•</a:t>
              </a:r>
              <a:r>
                <a:rPr sz="2000" b="1" spc="-5" dirty="0">
                  <a:latin typeface="Times New Roman"/>
                  <a:cs typeface="Times New Roman"/>
                </a:rPr>
                <a:t>K</a:t>
              </a:r>
              <a:r>
                <a:rPr sz="2000" b="1" spc="-10" dirty="0">
                  <a:latin typeface="Times New Roman"/>
                  <a:cs typeface="Times New Roman"/>
                </a:rPr>
                <a:t>E</a:t>
              </a:r>
              <a:r>
                <a:rPr sz="2000" b="1" spc="-5" dirty="0">
                  <a:latin typeface="Times New Roman"/>
                  <a:cs typeface="Times New Roman"/>
                </a:rPr>
                <a:t>S</a:t>
              </a:r>
              <a:r>
                <a:rPr sz="2000" b="1" dirty="0">
                  <a:latin typeface="Times New Roman"/>
                  <a:cs typeface="Times New Roman"/>
                </a:rPr>
                <a:t>E</a:t>
              </a:r>
              <a:r>
                <a:rPr sz="2000" b="1" spc="-10" dirty="0">
                  <a:latin typeface="Times New Roman"/>
                  <a:cs typeface="Times New Roman"/>
                </a:rPr>
                <a:t>L</a:t>
              </a:r>
              <a:r>
                <a:rPr sz="2000" b="1" spc="-5" dirty="0">
                  <a:latin typeface="Times New Roman"/>
                  <a:cs typeface="Times New Roman"/>
                </a:rPr>
                <a:t>A</a:t>
              </a:r>
              <a:r>
                <a:rPr sz="2000" b="1" spc="-10" dirty="0">
                  <a:latin typeface="Times New Roman"/>
                  <a:cs typeface="Times New Roman"/>
                </a:rPr>
                <a:t>M</a:t>
              </a:r>
              <a:r>
                <a:rPr sz="2000" b="1" spc="-90" dirty="0">
                  <a:latin typeface="Times New Roman"/>
                  <a:cs typeface="Times New Roman"/>
                </a:rPr>
                <a:t>A</a:t>
              </a:r>
              <a:r>
                <a:rPr sz="2000" b="1" spc="-170" dirty="0">
                  <a:latin typeface="Times New Roman"/>
                  <a:cs typeface="Times New Roman"/>
                </a:rPr>
                <a:t>T</a:t>
              </a:r>
              <a:r>
                <a:rPr sz="2000" b="1" spc="-90" dirty="0">
                  <a:latin typeface="Times New Roman"/>
                  <a:cs typeface="Times New Roman"/>
                </a:rPr>
                <a:t>A</a:t>
              </a:r>
              <a:r>
                <a:rPr sz="2000" b="1" dirty="0">
                  <a:latin typeface="Times New Roman"/>
                  <a:cs typeface="Times New Roman"/>
                </a:rPr>
                <a:t>N</a:t>
              </a:r>
              <a:endParaRPr sz="2000" dirty="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3200" spc="-15" baseline="3787" dirty="0">
                  <a:latin typeface="Times New Roman"/>
                  <a:cs typeface="Times New Roman"/>
                </a:rPr>
                <a:t>•</a:t>
              </a:r>
              <a:r>
                <a:rPr sz="2000" b="1" spc="-10" dirty="0">
                  <a:latin typeface="Times New Roman"/>
                  <a:cs typeface="Times New Roman"/>
                </a:rPr>
                <a:t>KEAMANAN</a:t>
              </a:r>
              <a:endParaRPr sz="2000" dirty="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3200" spc="-15" baseline="3787" dirty="0">
                  <a:latin typeface="Times New Roman"/>
                  <a:cs typeface="Times New Roman"/>
                </a:rPr>
                <a:t>•</a:t>
              </a:r>
              <a:r>
                <a:rPr sz="2000" b="1" spc="-10" dirty="0">
                  <a:latin typeface="Times New Roman"/>
                  <a:cs typeface="Times New Roman"/>
                </a:rPr>
                <a:t>SAFEGUARD</a:t>
              </a:r>
              <a:endParaRPr sz="2000" dirty="0">
                <a:latin typeface="Times New Roman"/>
                <a:cs typeface="Times New Roman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826513" y="2579933"/>
              <a:ext cx="355899" cy="77580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783082" y="4452946"/>
              <a:ext cx="835438" cy="80782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5458103" y="4371671"/>
              <a:ext cx="945212" cy="8201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760171" y="2613182"/>
              <a:ext cx="3170737" cy="83368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760171" y="2717854"/>
              <a:ext cx="1418974" cy="7290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316054" y="1748714"/>
              <a:ext cx="1293023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600" b="1" spc="-10" dirty="0">
                  <a:latin typeface="Times New Roman"/>
                  <a:cs typeface="Times New Roman"/>
                </a:rPr>
                <a:t>TERORISME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062438" y="1301703"/>
              <a:ext cx="2668087" cy="106272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6889788" y="1749945"/>
              <a:ext cx="865482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60" dirty="0">
                  <a:latin typeface="Times New Roman"/>
                  <a:cs typeface="Times New Roman"/>
                </a:rPr>
                <a:t>PLTN</a:t>
              </a:r>
              <a:r>
                <a:rPr sz="2000" b="1" spc="-95" dirty="0">
                  <a:latin typeface="Times New Roman"/>
                  <a:cs typeface="Times New Roman"/>
                </a:rPr>
                <a:t> </a:t>
              </a:r>
              <a:r>
                <a:rPr sz="2000" b="1" dirty="0">
                  <a:latin typeface="Times New Roman"/>
                  <a:cs typeface="Times New Roman"/>
                </a:rPr>
                <a:t>?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060498" y="1969390"/>
              <a:ext cx="68175" cy="73886"/>
            </a:xfrm>
            <a:custGeom>
              <a:avLst/>
              <a:gdLst/>
              <a:ahLst/>
              <a:cxnLst/>
              <a:rect l="l" t="t" r="r" b="b"/>
              <a:pathLst>
                <a:path w="74929" h="76200">
                  <a:moveTo>
                    <a:pt x="0" y="0"/>
                  </a:moveTo>
                  <a:lnTo>
                    <a:pt x="0" y="76200"/>
                  </a:lnTo>
                  <a:lnTo>
                    <a:pt x="74929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338009" y="3230130"/>
              <a:ext cx="1905447" cy="97160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569113" y="3558924"/>
              <a:ext cx="1294179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402590">
                <a:lnSpc>
                  <a:spcPct val="100000"/>
                </a:lnSpc>
              </a:pPr>
              <a:r>
                <a:rPr sz="1400" b="1" spc="-30" dirty="0">
                  <a:latin typeface="Times New Roman"/>
                  <a:cs typeface="Times New Roman"/>
                </a:rPr>
                <a:t>AFTA/  </a:t>
              </a:r>
              <a:r>
                <a:rPr sz="1400" b="1" spc="-5" dirty="0">
                  <a:latin typeface="Times New Roman"/>
                  <a:cs typeface="Times New Roman"/>
                </a:rPr>
                <a:t>G</a:t>
              </a:r>
              <a:r>
                <a:rPr sz="1400" b="1" dirty="0">
                  <a:latin typeface="Times New Roman"/>
                  <a:cs typeface="Times New Roman"/>
                </a:rPr>
                <a:t>L</a:t>
              </a:r>
              <a:r>
                <a:rPr sz="1400" b="1" spc="-15" dirty="0">
                  <a:latin typeface="Times New Roman"/>
                  <a:cs typeface="Times New Roman"/>
                </a:rPr>
                <a:t>O</a:t>
              </a:r>
              <a:r>
                <a:rPr sz="1400" b="1" dirty="0">
                  <a:latin typeface="Times New Roman"/>
                  <a:cs typeface="Times New Roman"/>
                </a:rPr>
                <a:t>B</a:t>
              </a:r>
              <a:r>
                <a:rPr sz="1400" b="1" spc="-5" dirty="0">
                  <a:latin typeface="Times New Roman"/>
                  <a:cs typeface="Times New Roman"/>
                </a:rPr>
                <a:t>A</a:t>
              </a:r>
              <a:r>
                <a:rPr sz="1400" b="1" dirty="0">
                  <a:latin typeface="Times New Roman"/>
                  <a:cs typeface="Times New Roman"/>
                </a:rPr>
                <a:t>L</a:t>
              </a:r>
              <a:r>
                <a:rPr sz="1400" b="1" spc="5" dirty="0">
                  <a:latin typeface="Times New Roman"/>
                  <a:cs typeface="Times New Roman"/>
                </a:rPr>
                <a:t>I</a:t>
              </a:r>
              <a:r>
                <a:rPr sz="1400" b="1" spc="-10" dirty="0">
                  <a:latin typeface="Times New Roman"/>
                  <a:cs typeface="Times New Roman"/>
                </a:rPr>
                <a:t>S</a:t>
              </a:r>
              <a:r>
                <a:rPr sz="1400" b="1" dirty="0">
                  <a:latin typeface="Times New Roman"/>
                  <a:cs typeface="Times New Roman"/>
                </a:rPr>
                <a:t>A</a:t>
              </a:r>
              <a:r>
                <a:rPr sz="1400" b="1" spc="-10" dirty="0">
                  <a:latin typeface="Times New Roman"/>
                  <a:cs typeface="Times New Roman"/>
                </a:rPr>
                <a:t>S</a:t>
              </a:r>
              <a:r>
                <a:rPr sz="1400" b="1" dirty="0">
                  <a:latin typeface="Times New Roman"/>
                  <a:cs typeface="Times New Roman"/>
                </a:rPr>
                <a:t>I</a:t>
              </a:r>
              <a:endParaRPr sz="1400">
                <a:latin typeface="Times New Roman"/>
                <a:cs typeface="Times New Roman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196033" y="1987133"/>
              <a:ext cx="68175" cy="73886"/>
            </a:xfrm>
            <a:custGeom>
              <a:avLst/>
              <a:gdLst/>
              <a:ahLst/>
              <a:cxnLst/>
              <a:rect l="l" t="t" r="r" b="b"/>
              <a:pathLst>
                <a:path w="74930" h="76200">
                  <a:moveTo>
                    <a:pt x="0" y="0"/>
                  </a:moveTo>
                  <a:lnTo>
                    <a:pt x="0" y="76200"/>
                  </a:lnTo>
                  <a:lnTo>
                    <a:pt x="7493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145715" y="4284239"/>
              <a:ext cx="0" cy="746250"/>
            </a:xfrm>
            <a:custGeom>
              <a:avLst/>
              <a:gdLst/>
              <a:ahLst/>
              <a:cxnLst/>
              <a:rect l="l" t="t" r="r" b="b"/>
              <a:pathLst>
                <a:path h="769620">
                  <a:moveTo>
                    <a:pt x="0" y="0"/>
                  </a:moveTo>
                  <a:lnTo>
                    <a:pt x="0" y="76961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1111050" y="5025564"/>
              <a:ext cx="69331" cy="72655"/>
            </a:xfrm>
            <a:custGeom>
              <a:avLst/>
              <a:gdLst/>
              <a:ahLst/>
              <a:cxnLst/>
              <a:rect l="l" t="t" r="r" b="b"/>
              <a:pathLst>
                <a:path w="76200" h="74929">
                  <a:moveTo>
                    <a:pt x="76200" y="0"/>
                  </a:moveTo>
                  <a:lnTo>
                    <a:pt x="0" y="0"/>
                  </a:lnTo>
                  <a:lnTo>
                    <a:pt x="38100" y="7493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4158147" y="5173336"/>
              <a:ext cx="1446706" cy="64650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4267921" y="5465185"/>
              <a:ext cx="1336932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b="1" spc="-15" dirty="0">
                  <a:latin typeface="Times New Roman"/>
                  <a:cs typeface="Times New Roman"/>
                </a:rPr>
                <a:t>T</a:t>
              </a:r>
              <a:r>
                <a:rPr sz="1400" b="1" spc="-5" dirty="0">
                  <a:latin typeface="Times New Roman"/>
                  <a:cs typeface="Times New Roman"/>
                </a:rPr>
                <a:t>ER</a:t>
              </a:r>
              <a:r>
                <a:rPr sz="1400" b="1" spc="-10" dirty="0">
                  <a:latin typeface="Times New Roman"/>
                  <a:cs typeface="Times New Roman"/>
                </a:rPr>
                <a:t>O</a:t>
              </a:r>
              <a:r>
                <a:rPr sz="1400" b="1" spc="-5" dirty="0">
                  <a:latin typeface="Times New Roman"/>
                  <a:cs typeface="Times New Roman"/>
                </a:rPr>
                <a:t>R</a:t>
              </a:r>
              <a:r>
                <a:rPr sz="1400" b="1" dirty="0">
                  <a:latin typeface="Times New Roman"/>
                  <a:cs typeface="Times New Roman"/>
                </a:rPr>
                <a:t>ISME</a:t>
              </a:r>
              <a:endParaRPr sz="1400" dirty="0">
                <a:latin typeface="Times New Roman"/>
                <a:cs typeface="Times New Roman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4083038" y="5999628"/>
              <a:ext cx="1675499" cy="64527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4212455" y="6297636"/>
              <a:ext cx="1268179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b="1" spc="-25" dirty="0">
                  <a:latin typeface="Times New Roman"/>
                  <a:cs typeface="Times New Roman"/>
                </a:rPr>
                <a:t>KESELAMATAN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316930" y="5327265"/>
              <a:ext cx="791529" cy="38667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456948" y="5401151"/>
              <a:ext cx="1009921" cy="38543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3394351" y="6195427"/>
              <a:ext cx="649399" cy="38420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534367" y="6133855"/>
              <a:ext cx="758018" cy="37928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4263929911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157" y="261044"/>
            <a:ext cx="6562725" cy="582612"/>
          </a:xfrm>
        </p:spPr>
        <p:txBody>
          <a:bodyPr/>
          <a:lstStyle/>
          <a:p>
            <a:r>
              <a:rPr lang="en-GB" b="1" dirty="0" err="1"/>
              <a:t>Pengawasan</a:t>
            </a:r>
            <a:r>
              <a:rPr lang="en-GB" b="1" dirty="0"/>
              <a:t> </a:t>
            </a:r>
            <a:r>
              <a:rPr lang="en-GB" b="1" dirty="0" err="1"/>
              <a:t>Fasilitas</a:t>
            </a:r>
            <a:r>
              <a:rPr lang="en-GB" b="1" dirty="0"/>
              <a:t> </a:t>
            </a:r>
            <a:r>
              <a:rPr lang="en-GB" b="1" dirty="0" err="1"/>
              <a:t>Kesehatan</a:t>
            </a:r>
            <a:endParaRPr lang="en-GB" b="1" dirty="0"/>
          </a:p>
        </p:txBody>
      </p:sp>
      <p:sp>
        <p:nvSpPr>
          <p:cNvPr id="4" name="object 2"/>
          <p:cNvSpPr/>
          <p:nvPr/>
        </p:nvSpPr>
        <p:spPr>
          <a:xfrm>
            <a:off x="537597" y="4788460"/>
            <a:ext cx="2256473" cy="8287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" name="object 3"/>
          <p:cNvSpPr txBox="1"/>
          <p:nvPr/>
        </p:nvSpPr>
        <p:spPr>
          <a:xfrm>
            <a:off x="1258918" y="5115246"/>
            <a:ext cx="7569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000066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E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RA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PI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5783117" y="4788460"/>
            <a:ext cx="2256473" cy="828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" name="object 5"/>
          <p:cNvSpPr txBox="1"/>
          <p:nvPr/>
        </p:nvSpPr>
        <p:spPr>
          <a:xfrm>
            <a:off x="6184407" y="5115246"/>
            <a:ext cx="13107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KED.</a:t>
            </a:r>
            <a:r>
              <a:rPr sz="1400" b="1" spc="-90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NUKLIR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2380279" y="3162751"/>
            <a:ext cx="1223871" cy="575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" name="object 7"/>
          <p:cNvSpPr/>
          <p:nvPr/>
        </p:nvSpPr>
        <p:spPr>
          <a:xfrm>
            <a:off x="2911582" y="4322965"/>
            <a:ext cx="1113860" cy="7217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" name="object 8"/>
          <p:cNvSpPr/>
          <p:nvPr/>
        </p:nvSpPr>
        <p:spPr>
          <a:xfrm>
            <a:off x="4989288" y="4345298"/>
            <a:ext cx="1007600" cy="7017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" name="object 9"/>
          <p:cNvSpPr/>
          <p:nvPr/>
        </p:nvSpPr>
        <p:spPr>
          <a:xfrm>
            <a:off x="395082" y="2455105"/>
            <a:ext cx="2256473" cy="10168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" name="object 10"/>
          <p:cNvSpPr txBox="1"/>
          <p:nvPr/>
        </p:nvSpPr>
        <p:spPr>
          <a:xfrm>
            <a:off x="882631" y="2734872"/>
            <a:ext cx="128700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080">
              <a:lnSpc>
                <a:spcPct val="100000"/>
              </a:lnSpc>
            </a:pP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D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AGNO</a:t>
            </a:r>
            <a:r>
              <a:rPr sz="1400" b="1" spc="-10" dirty="0">
                <a:solidFill>
                  <a:srgbClr val="000066"/>
                </a:solidFill>
                <a:latin typeface="Arial"/>
                <a:cs typeface="Arial"/>
              </a:rPr>
              <a:t>S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T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K  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DIO</a:t>
            </a:r>
            <a:r>
              <a:rPr sz="1400" b="1" spc="-15" dirty="0">
                <a:solidFill>
                  <a:srgbClr val="000066"/>
                </a:solidFill>
                <a:latin typeface="Arial"/>
                <a:cs typeface="Arial"/>
              </a:rPr>
              <a:t>G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A</a:t>
            </a:r>
            <a:r>
              <a:rPr sz="1400" b="1" spc="-10" dirty="0">
                <a:solidFill>
                  <a:srgbClr val="000066"/>
                </a:solidFill>
                <a:latin typeface="Arial"/>
                <a:cs typeface="Arial"/>
              </a:rPr>
              <a:t>F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1"/>
          <p:cNvSpPr/>
          <p:nvPr/>
        </p:nvSpPr>
        <p:spPr>
          <a:xfrm>
            <a:off x="5309320" y="3236808"/>
            <a:ext cx="1027601" cy="5254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" name="object 12"/>
          <p:cNvSpPr/>
          <p:nvPr/>
        </p:nvSpPr>
        <p:spPr>
          <a:xfrm>
            <a:off x="5923130" y="2589111"/>
            <a:ext cx="2711519" cy="10168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" name="object 13"/>
          <p:cNvSpPr txBox="1"/>
          <p:nvPr/>
        </p:nvSpPr>
        <p:spPr>
          <a:xfrm>
            <a:off x="6578196" y="2847720"/>
            <a:ext cx="148702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6680">
              <a:lnSpc>
                <a:spcPct val="100000"/>
              </a:lnSpc>
            </a:pP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DIAGNOSTIK  </a:t>
            </a:r>
            <a:r>
              <a:rPr sz="1400" b="1" spc="-10" dirty="0">
                <a:solidFill>
                  <a:srgbClr val="000066"/>
                </a:solidFill>
                <a:latin typeface="Arial"/>
                <a:cs typeface="Arial"/>
              </a:rPr>
              <a:t>F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L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U</a:t>
            </a:r>
            <a:r>
              <a:rPr sz="1400" b="1" spc="-15" dirty="0">
                <a:solidFill>
                  <a:srgbClr val="000066"/>
                </a:solidFill>
                <a:latin typeface="Arial"/>
                <a:cs typeface="Arial"/>
              </a:rPr>
              <a:t>O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R</a:t>
            </a:r>
            <a:r>
              <a:rPr sz="1400" b="1" spc="-15" dirty="0">
                <a:solidFill>
                  <a:srgbClr val="000066"/>
                </a:solidFill>
                <a:latin typeface="Arial"/>
                <a:cs typeface="Arial"/>
              </a:rPr>
              <a:t>O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S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KO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PI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4"/>
          <p:cNvSpPr/>
          <p:nvPr/>
        </p:nvSpPr>
        <p:spPr>
          <a:xfrm>
            <a:off x="2664058" y="3322618"/>
            <a:ext cx="3632860" cy="13047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" name="object 15"/>
          <p:cNvSpPr txBox="1"/>
          <p:nvPr/>
        </p:nvSpPr>
        <p:spPr>
          <a:xfrm>
            <a:off x="3032845" y="3781061"/>
            <a:ext cx="2875910" cy="573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29590">
              <a:lnSpc>
                <a:spcPct val="100000"/>
              </a:lnSpc>
            </a:pPr>
            <a:r>
              <a:rPr b="1" spc="-25" dirty="0">
                <a:solidFill>
                  <a:srgbClr val="000066"/>
                </a:solidFill>
                <a:latin typeface="Arial"/>
                <a:cs typeface="Arial"/>
              </a:rPr>
              <a:t>PENGAWASAN  </a:t>
            </a:r>
            <a:r>
              <a:rPr b="1" spc="-35" dirty="0">
                <a:solidFill>
                  <a:srgbClr val="000066"/>
                </a:solidFill>
                <a:latin typeface="Arial"/>
                <a:cs typeface="Arial"/>
              </a:rPr>
              <a:t>FASILITAS</a:t>
            </a:r>
            <a:r>
              <a:rPr b="1" spc="-40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b="1" spc="-35" dirty="0">
                <a:solidFill>
                  <a:srgbClr val="000066"/>
                </a:solidFill>
                <a:latin typeface="Arial"/>
                <a:cs typeface="Arial"/>
              </a:rPr>
              <a:t>KESEHATAN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6"/>
          <p:cNvSpPr/>
          <p:nvPr/>
        </p:nvSpPr>
        <p:spPr>
          <a:xfrm>
            <a:off x="182561" y="1272558"/>
            <a:ext cx="1500149" cy="987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" name="object 17"/>
          <p:cNvSpPr/>
          <p:nvPr/>
        </p:nvSpPr>
        <p:spPr>
          <a:xfrm>
            <a:off x="180062" y="1269031"/>
            <a:ext cx="1506399" cy="994468"/>
          </a:xfrm>
          <a:custGeom>
            <a:avLst/>
            <a:gdLst/>
            <a:ahLst/>
            <a:cxnLst/>
            <a:rect l="l" t="t" r="r" b="b"/>
            <a:pathLst>
              <a:path w="1530350" h="1074420">
                <a:moveTo>
                  <a:pt x="0" y="0"/>
                </a:moveTo>
                <a:lnTo>
                  <a:pt x="1530350" y="0"/>
                </a:lnTo>
                <a:lnTo>
                  <a:pt x="1530350" y="1074420"/>
                </a:lnTo>
                <a:lnTo>
                  <a:pt x="0" y="1074420"/>
                </a:lnTo>
                <a:lnTo>
                  <a:pt x="0" y="0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" name="object 18"/>
          <p:cNvSpPr/>
          <p:nvPr/>
        </p:nvSpPr>
        <p:spPr>
          <a:xfrm>
            <a:off x="1813974" y="1273733"/>
            <a:ext cx="1650163" cy="9874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1" name="object 19"/>
          <p:cNvSpPr/>
          <p:nvPr/>
        </p:nvSpPr>
        <p:spPr>
          <a:xfrm>
            <a:off x="1811473" y="1269031"/>
            <a:ext cx="1656414" cy="994468"/>
          </a:xfrm>
          <a:custGeom>
            <a:avLst/>
            <a:gdLst/>
            <a:ahLst/>
            <a:cxnLst/>
            <a:rect l="l" t="t" r="r" b="b"/>
            <a:pathLst>
              <a:path w="1682750" h="1074420">
                <a:moveTo>
                  <a:pt x="0" y="0"/>
                </a:moveTo>
                <a:lnTo>
                  <a:pt x="1682749" y="0"/>
                </a:lnTo>
                <a:lnTo>
                  <a:pt x="1682749" y="1074420"/>
                </a:lnTo>
                <a:lnTo>
                  <a:pt x="0" y="1074420"/>
                </a:lnTo>
                <a:lnTo>
                  <a:pt x="0" y="0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2" name="object 20"/>
          <p:cNvSpPr/>
          <p:nvPr/>
        </p:nvSpPr>
        <p:spPr>
          <a:xfrm>
            <a:off x="4790519" y="1338385"/>
            <a:ext cx="1997698" cy="10508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3" name="object 21"/>
          <p:cNvSpPr/>
          <p:nvPr/>
        </p:nvSpPr>
        <p:spPr>
          <a:xfrm>
            <a:off x="4788018" y="1336035"/>
            <a:ext cx="2003948" cy="1056769"/>
          </a:xfrm>
          <a:custGeom>
            <a:avLst/>
            <a:gdLst/>
            <a:ahLst/>
            <a:cxnLst/>
            <a:rect l="l" t="t" r="r" b="b"/>
            <a:pathLst>
              <a:path w="2035809" h="1141730">
                <a:moveTo>
                  <a:pt x="0" y="0"/>
                </a:moveTo>
                <a:lnTo>
                  <a:pt x="2035809" y="0"/>
                </a:lnTo>
                <a:lnTo>
                  <a:pt x="2035809" y="1141730"/>
                </a:lnTo>
                <a:lnTo>
                  <a:pt x="0" y="1141730"/>
                </a:lnTo>
                <a:lnTo>
                  <a:pt x="0" y="0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4" name="object 22"/>
          <p:cNvSpPr/>
          <p:nvPr/>
        </p:nvSpPr>
        <p:spPr>
          <a:xfrm>
            <a:off x="6988236" y="1405389"/>
            <a:ext cx="2020200" cy="9145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5" name="object 23"/>
          <p:cNvSpPr/>
          <p:nvPr/>
        </p:nvSpPr>
        <p:spPr>
          <a:xfrm>
            <a:off x="8162102" y="2145950"/>
            <a:ext cx="303780" cy="102267"/>
          </a:xfrm>
          <a:custGeom>
            <a:avLst/>
            <a:gdLst/>
            <a:ahLst/>
            <a:cxnLst/>
            <a:rect l="l" t="t" r="r" b="b"/>
            <a:pathLst>
              <a:path w="308609" h="110489">
                <a:moveTo>
                  <a:pt x="308610" y="110489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6" name="object 24"/>
          <p:cNvSpPr/>
          <p:nvPr/>
        </p:nvSpPr>
        <p:spPr>
          <a:xfrm>
            <a:off x="8097096" y="2114212"/>
            <a:ext cx="82508" cy="65828"/>
          </a:xfrm>
          <a:custGeom>
            <a:avLst/>
            <a:gdLst/>
            <a:ahLst/>
            <a:cxnLst/>
            <a:rect l="l" t="t" r="r" b="b"/>
            <a:pathLst>
              <a:path w="83820" h="71119">
                <a:moveTo>
                  <a:pt x="83819" y="0"/>
                </a:moveTo>
                <a:lnTo>
                  <a:pt x="0" y="10159"/>
                </a:lnTo>
                <a:lnTo>
                  <a:pt x="58419" y="71119"/>
                </a:lnTo>
                <a:lnTo>
                  <a:pt x="838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7" name="object 25"/>
          <p:cNvSpPr/>
          <p:nvPr/>
        </p:nvSpPr>
        <p:spPr>
          <a:xfrm>
            <a:off x="8614646" y="1746282"/>
            <a:ext cx="45004" cy="96390"/>
          </a:xfrm>
          <a:custGeom>
            <a:avLst/>
            <a:gdLst/>
            <a:ahLst/>
            <a:cxnLst/>
            <a:rect l="l" t="t" r="r" b="b"/>
            <a:pathLst>
              <a:path w="45720" h="104139">
                <a:moveTo>
                  <a:pt x="0" y="104139"/>
                </a:moveTo>
                <a:lnTo>
                  <a:pt x="4572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8" name="object 26"/>
          <p:cNvSpPr/>
          <p:nvPr/>
        </p:nvSpPr>
        <p:spPr>
          <a:xfrm>
            <a:off x="8623397" y="1687508"/>
            <a:ext cx="68757" cy="77583"/>
          </a:xfrm>
          <a:custGeom>
            <a:avLst/>
            <a:gdLst/>
            <a:ahLst/>
            <a:cxnLst/>
            <a:rect l="l" t="t" r="r" b="b"/>
            <a:pathLst>
              <a:path w="69850" h="83819">
                <a:moveTo>
                  <a:pt x="66040" y="0"/>
                </a:moveTo>
                <a:lnTo>
                  <a:pt x="0" y="53339"/>
                </a:lnTo>
                <a:lnTo>
                  <a:pt x="69850" y="83819"/>
                </a:lnTo>
                <a:lnTo>
                  <a:pt x="66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9" name="object 27"/>
          <p:cNvSpPr/>
          <p:nvPr/>
        </p:nvSpPr>
        <p:spPr>
          <a:xfrm>
            <a:off x="325076" y="5738258"/>
            <a:ext cx="1967695" cy="100034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0" name="object 28"/>
          <p:cNvSpPr/>
          <p:nvPr/>
        </p:nvSpPr>
        <p:spPr>
          <a:xfrm>
            <a:off x="321326" y="5734732"/>
            <a:ext cx="1975196" cy="1006223"/>
          </a:xfrm>
          <a:custGeom>
            <a:avLst/>
            <a:gdLst/>
            <a:ahLst/>
            <a:cxnLst/>
            <a:rect l="l" t="t" r="r" b="b"/>
            <a:pathLst>
              <a:path w="2006600" h="1087120">
                <a:moveTo>
                  <a:pt x="0" y="0"/>
                </a:moveTo>
                <a:lnTo>
                  <a:pt x="2006600" y="0"/>
                </a:lnTo>
                <a:lnTo>
                  <a:pt x="2006600" y="1087119"/>
                </a:lnTo>
                <a:lnTo>
                  <a:pt x="0" y="1087119"/>
                </a:lnTo>
                <a:lnTo>
                  <a:pt x="0" y="0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1" name="object 29"/>
          <p:cNvSpPr/>
          <p:nvPr/>
        </p:nvSpPr>
        <p:spPr>
          <a:xfrm>
            <a:off x="2451537" y="5738258"/>
            <a:ext cx="2108958" cy="9874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2" name="object 30"/>
          <p:cNvSpPr/>
          <p:nvPr/>
        </p:nvSpPr>
        <p:spPr>
          <a:xfrm>
            <a:off x="2447787" y="5733557"/>
            <a:ext cx="2117710" cy="996819"/>
          </a:xfrm>
          <a:custGeom>
            <a:avLst/>
            <a:gdLst/>
            <a:ahLst/>
            <a:cxnLst/>
            <a:rect l="l" t="t" r="r" b="b"/>
            <a:pathLst>
              <a:path w="2151379" h="1076959">
                <a:moveTo>
                  <a:pt x="0" y="0"/>
                </a:moveTo>
                <a:lnTo>
                  <a:pt x="2151379" y="0"/>
                </a:lnTo>
                <a:lnTo>
                  <a:pt x="2151379" y="1076960"/>
                </a:lnTo>
                <a:lnTo>
                  <a:pt x="0" y="107696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CCFFF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3" name="object 31"/>
          <p:cNvSpPr/>
          <p:nvPr/>
        </p:nvSpPr>
        <p:spPr>
          <a:xfrm>
            <a:off x="7130750" y="5737082"/>
            <a:ext cx="1902687" cy="9991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4" name="object 32"/>
          <p:cNvSpPr/>
          <p:nvPr/>
        </p:nvSpPr>
        <p:spPr>
          <a:xfrm>
            <a:off x="7129499" y="5737082"/>
            <a:ext cx="1906439" cy="1001521"/>
          </a:xfrm>
          <a:custGeom>
            <a:avLst/>
            <a:gdLst/>
            <a:ahLst/>
            <a:cxnLst/>
            <a:rect l="l" t="t" r="r" b="b"/>
            <a:pathLst>
              <a:path w="1936750" h="1082040">
                <a:moveTo>
                  <a:pt x="0" y="0"/>
                </a:moveTo>
                <a:lnTo>
                  <a:pt x="1936750" y="0"/>
                </a:lnTo>
                <a:lnTo>
                  <a:pt x="1936750" y="1082039"/>
                </a:lnTo>
                <a:lnTo>
                  <a:pt x="0" y="1082039"/>
                </a:lnTo>
                <a:lnTo>
                  <a:pt x="0" y="0"/>
                </a:lnTo>
                <a:close/>
              </a:path>
            </a:pathLst>
          </a:custGeom>
          <a:ln w="3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" name="object 33"/>
          <p:cNvSpPr/>
          <p:nvPr/>
        </p:nvSpPr>
        <p:spPr>
          <a:xfrm>
            <a:off x="5004289" y="5737082"/>
            <a:ext cx="2108959" cy="9921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" name="object 34"/>
          <p:cNvSpPr/>
          <p:nvPr/>
        </p:nvSpPr>
        <p:spPr>
          <a:xfrm>
            <a:off x="5001789" y="5737082"/>
            <a:ext cx="2112709" cy="994468"/>
          </a:xfrm>
          <a:custGeom>
            <a:avLst/>
            <a:gdLst/>
            <a:ahLst/>
            <a:cxnLst/>
            <a:rect l="l" t="t" r="r" b="b"/>
            <a:pathLst>
              <a:path w="2146300" h="1074420">
                <a:moveTo>
                  <a:pt x="0" y="0"/>
                </a:moveTo>
                <a:lnTo>
                  <a:pt x="2146300" y="0"/>
                </a:lnTo>
                <a:lnTo>
                  <a:pt x="2146300" y="1074420"/>
                </a:lnTo>
                <a:lnTo>
                  <a:pt x="0" y="1074420"/>
                </a:lnTo>
                <a:lnTo>
                  <a:pt x="0" y="0"/>
                </a:lnTo>
                <a:close/>
              </a:path>
            </a:pathLst>
          </a:custGeom>
          <a:ln w="3234">
            <a:solidFill>
              <a:srgbClr val="00007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92658388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289" y="261044"/>
            <a:ext cx="6562725" cy="582612"/>
          </a:xfrm>
        </p:spPr>
        <p:txBody>
          <a:bodyPr/>
          <a:lstStyle/>
          <a:p>
            <a:r>
              <a:rPr lang="en-GB" sz="3200" b="1" dirty="0" err="1"/>
              <a:t>Pengawasan</a:t>
            </a:r>
            <a:r>
              <a:rPr lang="en-GB" sz="3200" b="1" dirty="0"/>
              <a:t> </a:t>
            </a:r>
            <a:r>
              <a:rPr lang="en-GB" sz="3200" b="1" dirty="0" err="1"/>
              <a:t>Fasilitas</a:t>
            </a:r>
            <a:r>
              <a:rPr lang="en-GB" sz="3200" b="1" dirty="0"/>
              <a:t> </a:t>
            </a:r>
            <a:r>
              <a:rPr lang="en-GB" sz="3200" b="1" dirty="0" err="1"/>
              <a:t>Industri</a:t>
            </a:r>
            <a:endParaRPr lang="en-GB" sz="3200" b="1" dirty="0"/>
          </a:p>
        </p:txBody>
      </p:sp>
      <p:sp>
        <p:nvSpPr>
          <p:cNvPr id="4" name="object 2"/>
          <p:cNvSpPr/>
          <p:nvPr/>
        </p:nvSpPr>
        <p:spPr>
          <a:xfrm>
            <a:off x="870627" y="4418859"/>
            <a:ext cx="2861087" cy="1285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" name="object 3"/>
          <p:cNvSpPr txBox="1"/>
          <p:nvPr/>
        </p:nvSpPr>
        <p:spPr>
          <a:xfrm>
            <a:off x="1514829" y="4873652"/>
            <a:ext cx="155804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000066"/>
                </a:solidFill>
                <a:latin typeface="Arial"/>
                <a:cs typeface="Arial"/>
              </a:rPr>
              <a:t>WELL-LOGGING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6336585" y="4353722"/>
            <a:ext cx="2368175" cy="1284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" name="object 5"/>
          <p:cNvSpPr txBox="1"/>
          <p:nvPr/>
        </p:nvSpPr>
        <p:spPr>
          <a:xfrm>
            <a:off x="6844138" y="4873652"/>
            <a:ext cx="12280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RRAD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sz="1400" b="1" spc="-70" dirty="0">
                <a:solidFill>
                  <a:srgbClr val="000066"/>
                </a:solidFill>
                <a:latin typeface="Arial"/>
                <a:cs typeface="Arial"/>
              </a:rPr>
              <a:t>A</a:t>
            </a:r>
            <a:r>
              <a:rPr sz="1400" b="1" spc="-80" dirty="0">
                <a:solidFill>
                  <a:srgbClr val="000066"/>
                </a:solidFill>
                <a:latin typeface="Arial"/>
                <a:cs typeface="Arial"/>
              </a:rPr>
              <a:t>T</a:t>
            </a:r>
            <a:r>
              <a:rPr sz="1400" b="1" spc="-30" dirty="0">
                <a:solidFill>
                  <a:srgbClr val="000066"/>
                </a:solidFill>
                <a:latin typeface="Arial"/>
                <a:cs typeface="Arial"/>
              </a:rPr>
              <a:t>O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R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2806893" y="3099839"/>
            <a:ext cx="1243261" cy="723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" name="object 7"/>
          <p:cNvSpPr/>
          <p:nvPr/>
        </p:nvSpPr>
        <p:spPr>
          <a:xfrm>
            <a:off x="3431574" y="3912886"/>
            <a:ext cx="1071230" cy="852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" name="object 8"/>
          <p:cNvSpPr/>
          <p:nvPr/>
        </p:nvSpPr>
        <p:spPr>
          <a:xfrm>
            <a:off x="663214" y="2440329"/>
            <a:ext cx="2335232" cy="996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" name="object 9"/>
          <p:cNvSpPr txBox="1"/>
          <p:nvPr/>
        </p:nvSpPr>
        <p:spPr>
          <a:xfrm>
            <a:off x="1290335" y="2698549"/>
            <a:ext cx="120299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685" marR="5080" indent="-134620">
              <a:lnSpc>
                <a:spcPct val="100000"/>
              </a:lnSpc>
            </a:pP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RAD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O</a:t>
            </a:r>
            <a:r>
              <a:rPr sz="1400" b="1" spc="-15" dirty="0">
                <a:solidFill>
                  <a:srgbClr val="000066"/>
                </a:solidFill>
                <a:latin typeface="Arial"/>
                <a:cs typeface="Arial"/>
              </a:rPr>
              <a:t>G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AF  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INDUSTRI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5317819" y="2902102"/>
            <a:ext cx="1260342" cy="715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" name="object 11"/>
          <p:cNvSpPr/>
          <p:nvPr/>
        </p:nvSpPr>
        <p:spPr>
          <a:xfrm>
            <a:off x="6404909" y="2506629"/>
            <a:ext cx="2368175" cy="9398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" name="object 12"/>
          <p:cNvSpPr txBox="1"/>
          <p:nvPr/>
        </p:nvSpPr>
        <p:spPr>
          <a:xfrm>
            <a:off x="7152819" y="2896286"/>
            <a:ext cx="95349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5" dirty="0">
                <a:solidFill>
                  <a:srgbClr val="000066"/>
                </a:solidFill>
                <a:latin typeface="Arial"/>
                <a:cs typeface="Arial"/>
              </a:rPr>
              <a:t>G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</a:rPr>
              <a:t>UGIN</a:t>
            </a:r>
            <a:r>
              <a:rPr sz="1400" b="1" dirty="0">
                <a:solidFill>
                  <a:srgbClr val="000066"/>
                </a:solidFill>
                <a:latin typeface="Arial"/>
                <a:cs typeface="Arial"/>
              </a:rPr>
              <a:t>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3"/>
          <p:cNvSpPr/>
          <p:nvPr/>
        </p:nvSpPr>
        <p:spPr>
          <a:xfrm>
            <a:off x="3360810" y="3232439"/>
            <a:ext cx="3199049" cy="12422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" name="object 14"/>
          <p:cNvSpPr txBox="1"/>
          <p:nvPr/>
        </p:nvSpPr>
        <p:spPr>
          <a:xfrm>
            <a:off x="4092858" y="3622096"/>
            <a:ext cx="1856961" cy="5676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455" marR="5080" indent="-72390">
              <a:lnSpc>
                <a:spcPct val="100000"/>
              </a:lnSpc>
            </a:pPr>
            <a:r>
              <a:rPr b="1" spc="-25" dirty="0">
                <a:solidFill>
                  <a:srgbClr val="000066"/>
                </a:solidFill>
                <a:latin typeface="Arial"/>
                <a:cs typeface="Arial"/>
              </a:rPr>
              <a:t>PENGAWASAN  </a:t>
            </a:r>
            <a:r>
              <a:rPr b="1" spc="-30" dirty="0">
                <a:solidFill>
                  <a:srgbClr val="000066"/>
                </a:solidFill>
                <a:latin typeface="Arial"/>
                <a:cs typeface="Arial"/>
              </a:rPr>
              <a:t>FAS.</a:t>
            </a:r>
            <a:r>
              <a:rPr b="1" spc="-8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0066"/>
                </a:solidFill>
                <a:latin typeface="Arial"/>
                <a:cs typeface="Arial"/>
              </a:rPr>
              <a:t>INDUSTRI</a:t>
            </a:r>
            <a:endParaRPr>
              <a:latin typeface="Arial"/>
              <a:cs typeface="Arial"/>
            </a:endParaRPr>
          </a:p>
        </p:txBody>
      </p:sp>
      <p:sp>
        <p:nvSpPr>
          <p:cNvPr id="17" name="object 15"/>
          <p:cNvSpPr/>
          <p:nvPr/>
        </p:nvSpPr>
        <p:spPr>
          <a:xfrm>
            <a:off x="6404909" y="1271355"/>
            <a:ext cx="2212005" cy="11875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" name="object 16"/>
          <p:cNvSpPr/>
          <p:nvPr/>
        </p:nvSpPr>
        <p:spPr>
          <a:xfrm>
            <a:off x="6403690" y="1269030"/>
            <a:ext cx="2215665" cy="1191073"/>
          </a:xfrm>
          <a:custGeom>
            <a:avLst/>
            <a:gdLst/>
            <a:ahLst/>
            <a:cxnLst/>
            <a:rect l="l" t="t" r="r" b="b"/>
            <a:pathLst>
              <a:path w="2306320" h="1300480">
                <a:moveTo>
                  <a:pt x="0" y="0"/>
                </a:moveTo>
                <a:lnTo>
                  <a:pt x="2306320" y="0"/>
                </a:lnTo>
                <a:lnTo>
                  <a:pt x="2306320" y="1300480"/>
                </a:lnTo>
                <a:lnTo>
                  <a:pt x="0" y="1300480"/>
                </a:lnTo>
                <a:lnTo>
                  <a:pt x="0" y="0"/>
                </a:lnTo>
                <a:close/>
              </a:path>
            </a:pathLst>
          </a:custGeom>
          <a:ln w="3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" name="object 17"/>
          <p:cNvSpPr/>
          <p:nvPr/>
        </p:nvSpPr>
        <p:spPr>
          <a:xfrm>
            <a:off x="1009716" y="5732968"/>
            <a:ext cx="2416978" cy="1096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" name="object 18"/>
          <p:cNvSpPr/>
          <p:nvPr/>
        </p:nvSpPr>
        <p:spPr>
          <a:xfrm>
            <a:off x="1006055" y="5750674"/>
            <a:ext cx="2427959" cy="1107325"/>
          </a:xfrm>
          <a:custGeom>
            <a:avLst/>
            <a:gdLst/>
            <a:ahLst/>
            <a:cxnLst/>
            <a:rect l="l" t="t" r="r" b="b"/>
            <a:pathLst>
              <a:path w="2527300" h="1209040">
                <a:moveTo>
                  <a:pt x="0" y="0"/>
                </a:moveTo>
                <a:lnTo>
                  <a:pt x="2527300" y="0"/>
                </a:lnTo>
                <a:lnTo>
                  <a:pt x="2527300" y="1209040"/>
                </a:lnTo>
                <a:lnTo>
                  <a:pt x="0" y="1209040"/>
                </a:lnTo>
                <a:lnTo>
                  <a:pt x="0" y="0"/>
                </a:lnTo>
                <a:close/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grpSp>
        <p:nvGrpSpPr>
          <p:cNvPr id="280" name="Group 279"/>
          <p:cNvGrpSpPr/>
          <p:nvPr/>
        </p:nvGrpSpPr>
        <p:grpSpPr>
          <a:xfrm>
            <a:off x="5939981" y="5588970"/>
            <a:ext cx="2981816" cy="1194506"/>
            <a:chOff x="6058407" y="5622726"/>
            <a:chExt cx="2981816" cy="1194506"/>
          </a:xfrm>
        </p:grpSpPr>
        <p:sp>
          <p:nvSpPr>
            <p:cNvPr id="21" name="object 19"/>
            <p:cNvSpPr/>
            <p:nvPr/>
          </p:nvSpPr>
          <p:spPr>
            <a:xfrm>
              <a:off x="6059626" y="5715779"/>
              <a:ext cx="2955034" cy="7676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 dirty="0"/>
            </a:p>
          </p:txBody>
        </p:sp>
        <p:sp>
          <p:nvSpPr>
            <p:cNvPr id="22" name="object 20"/>
            <p:cNvSpPr/>
            <p:nvPr/>
          </p:nvSpPr>
          <p:spPr>
            <a:xfrm>
              <a:off x="6059626" y="5715779"/>
              <a:ext cx="2955034" cy="767684"/>
            </a:xfrm>
            <a:custGeom>
              <a:avLst/>
              <a:gdLst/>
              <a:ahLst/>
              <a:cxnLst/>
              <a:rect l="l" t="t" r="r" b="b"/>
              <a:pathLst>
                <a:path w="3075940" h="838200">
                  <a:moveTo>
                    <a:pt x="0" y="838200"/>
                  </a:moveTo>
                  <a:lnTo>
                    <a:pt x="3075940" y="838200"/>
                  </a:lnTo>
                  <a:lnTo>
                    <a:pt x="3075940" y="0"/>
                  </a:lnTo>
                  <a:lnTo>
                    <a:pt x="0" y="0"/>
                  </a:lnTo>
                  <a:lnTo>
                    <a:pt x="0" y="8382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" name="object 21"/>
            <p:cNvSpPr/>
            <p:nvPr/>
          </p:nvSpPr>
          <p:spPr>
            <a:xfrm>
              <a:off x="6059626" y="5715779"/>
              <a:ext cx="2955034" cy="767684"/>
            </a:xfrm>
            <a:custGeom>
              <a:avLst/>
              <a:gdLst/>
              <a:ahLst/>
              <a:cxnLst/>
              <a:rect l="l" t="t" r="r" b="b"/>
              <a:pathLst>
                <a:path w="3075940" h="838200">
                  <a:moveTo>
                    <a:pt x="1537969" y="838200"/>
                  </a:moveTo>
                  <a:lnTo>
                    <a:pt x="0" y="838200"/>
                  </a:lnTo>
                  <a:lnTo>
                    <a:pt x="0" y="0"/>
                  </a:lnTo>
                  <a:lnTo>
                    <a:pt x="3075940" y="0"/>
                  </a:lnTo>
                  <a:lnTo>
                    <a:pt x="3075940" y="838200"/>
                  </a:lnTo>
                  <a:lnTo>
                    <a:pt x="1537969" y="83820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" name="object 22"/>
            <p:cNvSpPr/>
            <p:nvPr/>
          </p:nvSpPr>
          <p:spPr>
            <a:xfrm>
              <a:off x="7939770" y="5622726"/>
              <a:ext cx="285499" cy="795599"/>
            </a:xfrm>
            <a:custGeom>
              <a:avLst/>
              <a:gdLst/>
              <a:ahLst/>
              <a:cxnLst/>
              <a:rect l="l" t="t" r="r" b="b"/>
              <a:pathLst>
                <a:path w="297179" h="868679">
                  <a:moveTo>
                    <a:pt x="0" y="44450"/>
                  </a:moveTo>
                  <a:lnTo>
                    <a:pt x="148590" y="0"/>
                  </a:lnTo>
                  <a:lnTo>
                    <a:pt x="297179" y="44450"/>
                  </a:lnTo>
                  <a:lnTo>
                    <a:pt x="297179" y="868680"/>
                  </a:lnTo>
                  <a:lnTo>
                    <a:pt x="0" y="868680"/>
                  </a:lnTo>
                  <a:lnTo>
                    <a:pt x="0" y="4445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" name="object 23"/>
            <p:cNvSpPr/>
            <p:nvPr/>
          </p:nvSpPr>
          <p:spPr>
            <a:xfrm>
              <a:off x="7939770" y="562272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" name="object 24"/>
            <p:cNvSpPr/>
            <p:nvPr/>
          </p:nvSpPr>
          <p:spPr>
            <a:xfrm>
              <a:off x="8226489" y="641948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7" name="object 25"/>
            <p:cNvSpPr/>
            <p:nvPr/>
          </p:nvSpPr>
          <p:spPr>
            <a:xfrm>
              <a:off x="8076477" y="5967048"/>
              <a:ext cx="13421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849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8" name="object 26"/>
            <p:cNvSpPr/>
            <p:nvPr/>
          </p:nvSpPr>
          <p:spPr>
            <a:xfrm>
              <a:off x="7947091" y="5663437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10">
                  <a:moveTo>
                    <a:pt x="0" y="0"/>
                  </a:moveTo>
                  <a:lnTo>
                    <a:pt x="140970" y="41910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9" name="object 27"/>
            <p:cNvSpPr/>
            <p:nvPr/>
          </p:nvSpPr>
          <p:spPr>
            <a:xfrm>
              <a:off x="7947091" y="566343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0" name="object 28"/>
            <p:cNvSpPr/>
            <p:nvPr/>
          </p:nvSpPr>
          <p:spPr>
            <a:xfrm>
              <a:off x="8219168" y="570298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1" name="object 29"/>
            <p:cNvSpPr/>
            <p:nvPr/>
          </p:nvSpPr>
          <p:spPr>
            <a:xfrm>
              <a:off x="7947091" y="5718104"/>
              <a:ext cx="270858" cy="39547"/>
            </a:xfrm>
            <a:custGeom>
              <a:avLst/>
              <a:gdLst/>
              <a:ahLst/>
              <a:cxnLst/>
              <a:rect l="l" t="t" r="r" b="b"/>
              <a:pathLst>
                <a:path w="281940" h="43179">
                  <a:moveTo>
                    <a:pt x="0" y="0"/>
                  </a:moveTo>
                  <a:lnTo>
                    <a:pt x="140970" y="43180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2" name="object 30"/>
            <p:cNvSpPr/>
            <p:nvPr/>
          </p:nvSpPr>
          <p:spPr>
            <a:xfrm>
              <a:off x="7947091" y="57181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3" name="object 31"/>
            <p:cNvSpPr/>
            <p:nvPr/>
          </p:nvSpPr>
          <p:spPr>
            <a:xfrm>
              <a:off x="8219168" y="57576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4" name="object 32"/>
            <p:cNvSpPr/>
            <p:nvPr/>
          </p:nvSpPr>
          <p:spPr>
            <a:xfrm>
              <a:off x="7947091" y="5782078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10">
                  <a:moveTo>
                    <a:pt x="0" y="0"/>
                  </a:moveTo>
                  <a:lnTo>
                    <a:pt x="140970" y="41910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5" name="object 33"/>
            <p:cNvSpPr/>
            <p:nvPr/>
          </p:nvSpPr>
          <p:spPr>
            <a:xfrm>
              <a:off x="7947091" y="57820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6" name="object 34"/>
            <p:cNvSpPr/>
            <p:nvPr/>
          </p:nvSpPr>
          <p:spPr>
            <a:xfrm>
              <a:off x="8219168" y="582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7" name="object 35"/>
            <p:cNvSpPr/>
            <p:nvPr/>
          </p:nvSpPr>
          <p:spPr>
            <a:xfrm>
              <a:off x="7947091" y="5844888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10">
                  <a:moveTo>
                    <a:pt x="0" y="0"/>
                  </a:moveTo>
                  <a:lnTo>
                    <a:pt x="140970" y="41909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8" name="object 36"/>
            <p:cNvSpPr/>
            <p:nvPr/>
          </p:nvSpPr>
          <p:spPr>
            <a:xfrm>
              <a:off x="7947091" y="584488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9" name="object 37"/>
            <p:cNvSpPr/>
            <p:nvPr/>
          </p:nvSpPr>
          <p:spPr>
            <a:xfrm>
              <a:off x="8219168" y="58832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0" name="object 38"/>
            <p:cNvSpPr/>
            <p:nvPr/>
          </p:nvSpPr>
          <p:spPr>
            <a:xfrm>
              <a:off x="7947091" y="5907700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10">
                  <a:moveTo>
                    <a:pt x="0" y="0"/>
                  </a:moveTo>
                  <a:lnTo>
                    <a:pt x="140970" y="41910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1" name="object 39"/>
            <p:cNvSpPr/>
            <p:nvPr/>
          </p:nvSpPr>
          <p:spPr>
            <a:xfrm>
              <a:off x="7947091" y="59077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2" name="object 40"/>
            <p:cNvSpPr/>
            <p:nvPr/>
          </p:nvSpPr>
          <p:spPr>
            <a:xfrm>
              <a:off x="8219168" y="594724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3" name="object 41"/>
            <p:cNvSpPr/>
            <p:nvPr/>
          </p:nvSpPr>
          <p:spPr>
            <a:xfrm>
              <a:off x="7947091" y="5970510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10">
                  <a:moveTo>
                    <a:pt x="0" y="0"/>
                  </a:moveTo>
                  <a:lnTo>
                    <a:pt x="140970" y="41909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4" name="object 42"/>
            <p:cNvSpPr/>
            <p:nvPr/>
          </p:nvSpPr>
          <p:spPr>
            <a:xfrm>
              <a:off x="7947091" y="59705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5" name="object 43"/>
            <p:cNvSpPr/>
            <p:nvPr/>
          </p:nvSpPr>
          <p:spPr>
            <a:xfrm>
              <a:off x="8219168" y="60100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6" name="object 44"/>
            <p:cNvSpPr/>
            <p:nvPr/>
          </p:nvSpPr>
          <p:spPr>
            <a:xfrm>
              <a:off x="7947091" y="6033321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10">
                  <a:moveTo>
                    <a:pt x="0" y="0"/>
                  </a:moveTo>
                  <a:lnTo>
                    <a:pt x="140970" y="41909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7" name="object 45"/>
            <p:cNvSpPr/>
            <p:nvPr/>
          </p:nvSpPr>
          <p:spPr>
            <a:xfrm>
              <a:off x="7947091" y="603332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8" name="object 46"/>
            <p:cNvSpPr/>
            <p:nvPr/>
          </p:nvSpPr>
          <p:spPr>
            <a:xfrm>
              <a:off x="8219168" y="607286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9" name="object 47"/>
            <p:cNvSpPr/>
            <p:nvPr/>
          </p:nvSpPr>
          <p:spPr>
            <a:xfrm>
              <a:off x="7947091" y="6092642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10">
                  <a:moveTo>
                    <a:pt x="0" y="0"/>
                  </a:moveTo>
                  <a:lnTo>
                    <a:pt x="140970" y="41909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0" name="object 48"/>
            <p:cNvSpPr/>
            <p:nvPr/>
          </p:nvSpPr>
          <p:spPr>
            <a:xfrm>
              <a:off x="7947091" y="6092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1" name="object 49"/>
            <p:cNvSpPr/>
            <p:nvPr/>
          </p:nvSpPr>
          <p:spPr>
            <a:xfrm>
              <a:off x="8219168" y="613218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2" name="object 50"/>
            <p:cNvSpPr/>
            <p:nvPr/>
          </p:nvSpPr>
          <p:spPr>
            <a:xfrm>
              <a:off x="7947091" y="6155452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09">
                  <a:moveTo>
                    <a:pt x="0" y="0"/>
                  </a:moveTo>
                  <a:lnTo>
                    <a:pt x="140970" y="41909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3" name="object 51"/>
            <p:cNvSpPr/>
            <p:nvPr/>
          </p:nvSpPr>
          <p:spPr>
            <a:xfrm>
              <a:off x="7947091" y="61554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4" name="object 52"/>
            <p:cNvSpPr/>
            <p:nvPr/>
          </p:nvSpPr>
          <p:spPr>
            <a:xfrm>
              <a:off x="8219168" y="61950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5" name="object 53"/>
            <p:cNvSpPr/>
            <p:nvPr/>
          </p:nvSpPr>
          <p:spPr>
            <a:xfrm>
              <a:off x="7947091" y="6214772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09">
                  <a:moveTo>
                    <a:pt x="0" y="0"/>
                  </a:moveTo>
                  <a:lnTo>
                    <a:pt x="140970" y="41909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6" name="object 54"/>
            <p:cNvSpPr/>
            <p:nvPr/>
          </p:nvSpPr>
          <p:spPr>
            <a:xfrm>
              <a:off x="7947091" y="621477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7" name="object 55"/>
            <p:cNvSpPr/>
            <p:nvPr/>
          </p:nvSpPr>
          <p:spPr>
            <a:xfrm>
              <a:off x="8219168" y="625432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8" name="object 56"/>
            <p:cNvSpPr/>
            <p:nvPr/>
          </p:nvSpPr>
          <p:spPr>
            <a:xfrm>
              <a:off x="7947091" y="6277584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09">
                  <a:moveTo>
                    <a:pt x="0" y="0"/>
                  </a:moveTo>
                  <a:lnTo>
                    <a:pt x="140970" y="41909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9" name="object 57"/>
            <p:cNvSpPr/>
            <p:nvPr/>
          </p:nvSpPr>
          <p:spPr>
            <a:xfrm>
              <a:off x="7947091" y="627758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60" name="object 58"/>
            <p:cNvSpPr/>
            <p:nvPr/>
          </p:nvSpPr>
          <p:spPr>
            <a:xfrm>
              <a:off x="8219168" y="631713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61" name="object 59"/>
            <p:cNvSpPr/>
            <p:nvPr/>
          </p:nvSpPr>
          <p:spPr>
            <a:xfrm>
              <a:off x="7947091" y="6343884"/>
              <a:ext cx="270858" cy="39547"/>
            </a:xfrm>
            <a:custGeom>
              <a:avLst/>
              <a:gdLst/>
              <a:ahLst/>
              <a:cxnLst/>
              <a:rect l="l" t="t" r="r" b="b"/>
              <a:pathLst>
                <a:path w="281940" h="43179">
                  <a:moveTo>
                    <a:pt x="0" y="0"/>
                  </a:moveTo>
                  <a:lnTo>
                    <a:pt x="140970" y="43179"/>
                  </a:lnTo>
                  <a:lnTo>
                    <a:pt x="28194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62" name="object 60"/>
            <p:cNvSpPr/>
            <p:nvPr/>
          </p:nvSpPr>
          <p:spPr>
            <a:xfrm>
              <a:off x="7947091" y="634388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63" name="object 61"/>
            <p:cNvSpPr/>
            <p:nvPr/>
          </p:nvSpPr>
          <p:spPr>
            <a:xfrm>
              <a:off x="8219168" y="63834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64" name="object 62"/>
            <p:cNvSpPr/>
            <p:nvPr/>
          </p:nvSpPr>
          <p:spPr>
            <a:xfrm>
              <a:off x="7947091" y="5675068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10">
                  <a:moveTo>
                    <a:pt x="0" y="41910"/>
                  </a:moveTo>
                  <a:lnTo>
                    <a:pt x="140970" y="0"/>
                  </a:lnTo>
                  <a:lnTo>
                    <a:pt x="281940" y="4191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65" name="object 63"/>
            <p:cNvSpPr/>
            <p:nvPr/>
          </p:nvSpPr>
          <p:spPr>
            <a:xfrm>
              <a:off x="7947091" y="567506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66" name="object 64"/>
            <p:cNvSpPr/>
            <p:nvPr/>
          </p:nvSpPr>
          <p:spPr>
            <a:xfrm>
              <a:off x="8219168" y="571461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67" name="object 65"/>
            <p:cNvSpPr/>
            <p:nvPr/>
          </p:nvSpPr>
          <p:spPr>
            <a:xfrm>
              <a:off x="7947091" y="5734388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10">
                  <a:moveTo>
                    <a:pt x="0" y="41909"/>
                  </a:moveTo>
                  <a:lnTo>
                    <a:pt x="140970" y="0"/>
                  </a:lnTo>
                  <a:lnTo>
                    <a:pt x="281940" y="4190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68" name="object 66"/>
            <p:cNvSpPr/>
            <p:nvPr/>
          </p:nvSpPr>
          <p:spPr>
            <a:xfrm>
              <a:off x="7947091" y="573438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69" name="object 67"/>
            <p:cNvSpPr/>
            <p:nvPr/>
          </p:nvSpPr>
          <p:spPr>
            <a:xfrm>
              <a:off x="8219168" y="577393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70" name="object 68"/>
            <p:cNvSpPr/>
            <p:nvPr/>
          </p:nvSpPr>
          <p:spPr>
            <a:xfrm>
              <a:off x="7947091" y="5797200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10">
                  <a:moveTo>
                    <a:pt x="0" y="41910"/>
                  </a:moveTo>
                  <a:lnTo>
                    <a:pt x="140970" y="0"/>
                  </a:lnTo>
                  <a:lnTo>
                    <a:pt x="281940" y="4191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71" name="object 69"/>
            <p:cNvSpPr/>
            <p:nvPr/>
          </p:nvSpPr>
          <p:spPr>
            <a:xfrm>
              <a:off x="7947091" y="57972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72" name="object 70"/>
            <p:cNvSpPr/>
            <p:nvPr/>
          </p:nvSpPr>
          <p:spPr>
            <a:xfrm>
              <a:off x="8219168" y="583674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73" name="object 71"/>
            <p:cNvSpPr/>
            <p:nvPr/>
          </p:nvSpPr>
          <p:spPr>
            <a:xfrm>
              <a:off x="7947091" y="5860010"/>
              <a:ext cx="270858" cy="39547"/>
            </a:xfrm>
            <a:custGeom>
              <a:avLst/>
              <a:gdLst/>
              <a:ahLst/>
              <a:cxnLst/>
              <a:rect l="l" t="t" r="r" b="b"/>
              <a:pathLst>
                <a:path w="281940" h="43179">
                  <a:moveTo>
                    <a:pt x="0" y="43179"/>
                  </a:moveTo>
                  <a:lnTo>
                    <a:pt x="140970" y="0"/>
                  </a:lnTo>
                  <a:lnTo>
                    <a:pt x="281940" y="4317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74" name="object 72"/>
            <p:cNvSpPr/>
            <p:nvPr/>
          </p:nvSpPr>
          <p:spPr>
            <a:xfrm>
              <a:off x="7947091" y="58600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75" name="object 73"/>
            <p:cNvSpPr/>
            <p:nvPr/>
          </p:nvSpPr>
          <p:spPr>
            <a:xfrm>
              <a:off x="8219168" y="58995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76" name="object 74"/>
            <p:cNvSpPr/>
            <p:nvPr/>
          </p:nvSpPr>
          <p:spPr>
            <a:xfrm>
              <a:off x="7947091" y="5922821"/>
              <a:ext cx="270858" cy="39547"/>
            </a:xfrm>
            <a:custGeom>
              <a:avLst/>
              <a:gdLst/>
              <a:ahLst/>
              <a:cxnLst/>
              <a:rect l="l" t="t" r="r" b="b"/>
              <a:pathLst>
                <a:path w="281940" h="43179">
                  <a:moveTo>
                    <a:pt x="0" y="43180"/>
                  </a:moveTo>
                  <a:lnTo>
                    <a:pt x="140970" y="0"/>
                  </a:lnTo>
                  <a:lnTo>
                    <a:pt x="281940" y="4318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77" name="object 75"/>
            <p:cNvSpPr/>
            <p:nvPr/>
          </p:nvSpPr>
          <p:spPr>
            <a:xfrm>
              <a:off x="7947091" y="592282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78" name="object 76"/>
            <p:cNvSpPr/>
            <p:nvPr/>
          </p:nvSpPr>
          <p:spPr>
            <a:xfrm>
              <a:off x="8219168" y="596236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79" name="object 77"/>
            <p:cNvSpPr/>
            <p:nvPr/>
          </p:nvSpPr>
          <p:spPr>
            <a:xfrm>
              <a:off x="7947091" y="5985630"/>
              <a:ext cx="270858" cy="39547"/>
            </a:xfrm>
            <a:custGeom>
              <a:avLst/>
              <a:gdLst/>
              <a:ahLst/>
              <a:cxnLst/>
              <a:rect l="l" t="t" r="r" b="b"/>
              <a:pathLst>
                <a:path w="281940" h="43179">
                  <a:moveTo>
                    <a:pt x="0" y="43180"/>
                  </a:moveTo>
                  <a:lnTo>
                    <a:pt x="140970" y="0"/>
                  </a:lnTo>
                  <a:lnTo>
                    <a:pt x="281940" y="4318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80" name="object 78"/>
            <p:cNvSpPr/>
            <p:nvPr/>
          </p:nvSpPr>
          <p:spPr>
            <a:xfrm>
              <a:off x="7947091" y="59856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81" name="object 79"/>
            <p:cNvSpPr/>
            <p:nvPr/>
          </p:nvSpPr>
          <p:spPr>
            <a:xfrm>
              <a:off x="8219168" y="60251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82" name="object 80"/>
            <p:cNvSpPr/>
            <p:nvPr/>
          </p:nvSpPr>
          <p:spPr>
            <a:xfrm>
              <a:off x="7947091" y="6044952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10">
                  <a:moveTo>
                    <a:pt x="0" y="41909"/>
                  </a:moveTo>
                  <a:lnTo>
                    <a:pt x="140970" y="0"/>
                  </a:lnTo>
                  <a:lnTo>
                    <a:pt x="281940" y="4190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83" name="object 81"/>
            <p:cNvSpPr/>
            <p:nvPr/>
          </p:nvSpPr>
          <p:spPr>
            <a:xfrm>
              <a:off x="7947091" y="60449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84" name="object 82"/>
            <p:cNvSpPr/>
            <p:nvPr/>
          </p:nvSpPr>
          <p:spPr>
            <a:xfrm>
              <a:off x="8219168" y="608449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85" name="object 83"/>
            <p:cNvSpPr/>
            <p:nvPr/>
          </p:nvSpPr>
          <p:spPr>
            <a:xfrm>
              <a:off x="7947091" y="6112414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09">
                  <a:moveTo>
                    <a:pt x="0" y="41909"/>
                  </a:moveTo>
                  <a:lnTo>
                    <a:pt x="140970" y="0"/>
                  </a:lnTo>
                  <a:lnTo>
                    <a:pt x="281940" y="4190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86" name="object 84"/>
            <p:cNvSpPr/>
            <p:nvPr/>
          </p:nvSpPr>
          <p:spPr>
            <a:xfrm>
              <a:off x="7947091" y="611241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87" name="object 85"/>
            <p:cNvSpPr/>
            <p:nvPr/>
          </p:nvSpPr>
          <p:spPr>
            <a:xfrm>
              <a:off x="8219168" y="61519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88" name="object 86"/>
            <p:cNvSpPr/>
            <p:nvPr/>
          </p:nvSpPr>
          <p:spPr>
            <a:xfrm>
              <a:off x="7947091" y="6167084"/>
              <a:ext cx="270858" cy="39547"/>
            </a:xfrm>
            <a:custGeom>
              <a:avLst/>
              <a:gdLst/>
              <a:ahLst/>
              <a:cxnLst/>
              <a:rect l="l" t="t" r="r" b="b"/>
              <a:pathLst>
                <a:path w="281940" h="43179">
                  <a:moveTo>
                    <a:pt x="0" y="43180"/>
                  </a:moveTo>
                  <a:lnTo>
                    <a:pt x="140970" y="0"/>
                  </a:lnTo>
                  <a:lnTo>
                    <a:pt x="281940" y="4318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89" name="object 87"/>
            <p:cNvSpPr/>
            <p:nvPr/>
          </p:nvSpPr>
          <p:spPr>
            <a:xfrm>
              <a:off x="7947091" y="616708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0" name="object 88"/>
            <p:cNvSpPr/>
            <p:nvPr/>
          </p:nvSpPr>
          <p:spPr>
            <a:xfrm>
              <a:off x="8219168" y="620663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1" name="object 89"/>
            <p:cNvSpPr/>
            <p:nvPr/>
          </p:nvSpPr>
          <p:spPr>
            <a:xfrm>
              <a:off x="7947091" y="6229894"/>
              <a:ext cx="270858" cy="38384"/>
            </a:xfrm>
            <a:custGeom>
              <a:avLst/>
              <a:gdLst/>
              <a:ahLst/>
              <a:cxnLst/>
              <a:rect l="l" t="t" r="r" b="b"/>
              <a:pathLst>
                <a:path w="281940" h="41909">
                  <a:moveTo>
                    <a:pt x="0" y="41910"/>
                  </a:moveTo>
                  <a:lnTo>
                    <a:pt x="140970" y="0"/>
                  </a:lnTo>
                  <a:lnTo>
                    <a:pt x="281940" y="4191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2" name="object 90"/>
            <p:cNvSpPr/>
            <p:nvPr/>
          </p:nvSpPr>
          <p:spPr>
            <a:xfrm>
              <a:off x="7947091" y="62298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3" name="object 91"/>
            <p:cNvSpPr/>
            <p:nvPr/>
          </p:nvSpPr>
          <p:spPr>
            <a:xfrm>
              <a:off x="8219168" y="626944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4" name="object 92"/>
            <p:cNvSpPr/>
            <p:nvPr/>
          </p:nvSpPr>
          <p:spPr>
            <a:xfrm>
              <a:off x="7947091" y="6292704"/>
              <a:ext cx="270858" cy="39547"/>
            </a:xfrm>
            <a:custGeom>
              <a:avLst/>
              <a:gdLst/>
              <a:ahLst/>
              <a:cxnLst/>
              <a:rect l="l" t="t" r="r" b="b"/>
              <a:pathLst>
                <a:path w="281940" h="43179">
                  <a:moveTo>
                    <a:pt x="0" y="43180"/>
                  </a:moveTo>
                  <a:lnTo>
                    <a:pt x="140970" y="0"/>
                  </a:lnTo>
                  <a:lnTo>
                    <a:pt x="281940" y="4318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5" name="object 93"/>
            <p:cNvSpPr/>
            <p:nvPr/>
          </p:nvSpPr>
          <p:spPr>
            <a:xfrm>
              <a:off x="7947091" y="62927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6" name="object 94"/>
            <p:cNvSpPr/>
            <p:nvPr/>
          </p:nvSpPr>
          <p:spPr>
            <a:xfrm>
              <a:off x="8219168" y="63322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7" name="object 95"/>
            <p:cNvSpPr/>
            <p:nvPr/>
          </p:nvSpPr>
          <p:spPr>
            <a:xfrm>
              <a:off x="7939770" y="5718104"/>
              <a:ext cx="285499" cy="1163"/>
            </a:xfrm>
            <a:custGeom>
              <a:avLst/>
              <a:gdLst/>
              <a:ahLst/>
              <a:cxnLst/>
              <a:rect l="l" t="t" r="r" b="b"/>
              <a:pathLst>
                <a:path w="297179" h="1270">
                  <a:moveTo>
                    <a:pt x="0" y="0"/>
                  </a:moveTo>
                  <a:lnTo>
                    <a:pt x="297179" y="127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8" name="object 96"/>
            <p:cNvSpPr/>
            <p:nvPr/>
          </p:nvSpPr>
          <p:spPr>
            <a:xfrm>
              <a:off x="7939770" y="5777426"/>
              <a:ext cx="285499" cy="1163"/>
            </a:xfrm>
            <a:custGeom>
              <a:avLst/>
              <a:gdLst/>
              <a:ahLst/>
              <a:cxnLst/>
              <a:rect l="l" t="t" r="r" b="b"/>
              <a:pathLst>
                <a:path w="297179" h="1270">
                  <a:moveTo>
                    <a:pt x="0" y="0"/>
                  </a:moveTo>
                  <a:lnTo>
                    <a:pt x="297179" y="126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9" name="object 97"/>
            <p:cNvSpPr/>
            <p:nvPr/>
          </p:nvSpPr>
          <p:spPr>
            <a:xfrm>
              <a:off x="7939770" y="5840236"/>
              <a:ext cx="285499" cy="1163"/>
            </a:xfrm>
            <a:custGeom>
              <a:avLst/>
              <a:gdLst/>
              <a:ahLst/>
              <a:cxnLst/>
              <a:rect l="l" t="t" r="r" b="b"/>
              <a:pathLst>
                <a:path w="297179" h="1270">
                  <a:moveTo>
                    <a:pt x="0" y="0"/>
                  </a:moveTo>
                  <a:lnTo>
                    <a:pt x="297179" y="127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00" name="object 98"/>
            <p:cNvSpPr/>
            <p:nvPr/>
          </p:nvSpPr>
          <p:spPr>
            <a:xfrm>
              <a:off x="7939770" y="5904209"/>
              <a:ext cx="285499" cy="0"/>
            </a:xfrm>
            <a:custGeom>
              <a:avLst/>
              <a:gdLst/>
              <a:ahLst/>
              <a:cxnLst/>
              <a:rect l="l" t="t" r="r" b="b"/>
              <a:pathLst>
                <a:path w="297179">
                  <a:moveTo>
                    <a:pt x="0" y="0"/>
                  </a:moveTo>
                  <a:lnTo>
                    <a:pt x="297179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01" name="object 99"/>
            <p:cNvSpPr/>
            <p:nvPr/>
          </p:nvSpPr>
          <p:spPr>
            <a:xfrm>
              <a:off x="7939770" y="5967020"/>
              <a:ext cx="285499" cy="0"/>
            </a:xfrm>
            <a:custGeom>
              <a:avLst/>
              <a:gdLst/>
              <a:ahLst/>
              <a:cxnLst/>
              <a:rect l="l" t="t" r="r" b="b"/>
              <a:pathLst>
                <a:path w="297179">
                  <a:moveTo>
                    <a:pt x="0" y="0"/>
                  </a:moveTo>
                  <a:lnTo>
                    <a:pt x="297179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02" name="object 100"/>
            <p:cNvSpPr/>
            <p:nvPr/>
          </p:nvSpPr>
          <p:spPr>
            <a:xfrm>
              <a:off x="7939770" y="6029831"/>
              <a:ext cx="285499" cy="0"/>
            </a:xfrm>
            <a:custGeom>
              <a:avLst/>
              <a:gdLst/>
              <a:ahLst/>
              <a:cxnLst/>
              <a:rect l="l" t="t" r="r" b="b"/>
              <a:pathLst>
                <a:path w="297179">
                  <a:moveTo>
                    <a:pt x="0" y="0"/>
                  </a:moveTo>
                  <a:lnTo>
                    <a:pt x="297179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03" name="object 101"/>
            <p:cNvSpPr/>
            <p:nvPr/>
          </p:nvSpPr>
          <p:spPr>
            <a:xfrm>
              <a:off x="7939770" y="6089151"/>
              <a:ext cx="285499" cy="0"/>
            </a:xfrm>
            <a:custGeom>
              <a:avLst/>
              <a:gdLst/>
              <a:ahLst/>
              <a:cxnLst/>
              <a:rect l="l" t="t" r="r" b="b"/>
              <a:pathLst>
                <a:path w="297179">
                  <a:moveTo>
                    <a:pt x="0" y="0"/>
                  </a:moveTo>
                  <a:lnTo>
                    <a:pt x="297179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04" name="object 102"/>
            <p:cNvSpPr/>
            <p:nvPr/>
          </p:nvSpPr>
          <p:spPr>
            <a:xfrm>
              <a:off x="7939770" y="6155452"/>
              <a:ext cx="285499" cy="0"/>
            </a:xfrm>
            <a:custGeom>
              <a:avLst/>
              <a:gdLst/>
              <a:ahLst/>
              <a:cxnLst/>
              <a:rect l="l" t="t" r="r" b="b"/>
              <a:pathLst>
                <a:path w="297179">
                  <a:moveTo>
                    <a:pt x="0" y="0"/>
                  </a:moveTo>
                  <a:lnTo>
                    <a:pt x="297179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05" name="object 103"/>
            <p:cNvSpPr/>
            <p:nvPr/>
          </p:nvSpPr>
          <p:spPr>
            <a:xfrm>
              <a:off x="7939770" y="6210121"/>
              <a:ext cx="285499" cy="1163"/>
            </a:xfrm>
            <a:custGeom>
              <a:avLst/>
              <a:gdLst/>
              <a:ahLst/>
              <a:cxnLst/>
              <a:rect l="l" t="t" r="r" b="b"/>
              <a:pathLst>
                <a:path w="297179" h="1270">
                  <a:moveTo>
                    <a:pt x="0" y="0"/>
                  </a:moveTo>
                  <a:lnTo>
                    <a:pt x="297179" y="126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06" name="object 104"/>
            <p:cNvSpPr/>
            <p:nvPr/>
          </p:nvSpPr>
          <p:spPr>
            <a:xfrm>
              <a:off x="6059626" y="6580004"/>
              <a:ext cx="2955034" cy="236121"/>
            </a:xfrm>
            <a:custGeom>
              <a:avLst/>
              <a:gdLst/>
              <a:ahLst/>
              <a:cxnLst/>
              <a:rect l="l" t="t" r="r" b="b"/>
              <a:pathLst>
                <a:path w="3075940" h="257809">
                  <a:moveTo>
                    <a:pt x="0" y="257810"/>
                  </a:moveTo>
                  <a:lnTo>
                    <a:pt x="3075940" y="257810"/>
                  </a:lnTo>
                  <a:lnTo>
                    <a:pt x="3075940" y="0"/>
                  </a:lnTo>
                  <a:lnTo>
                    <a:pt x="0" y="0"/>
                  </a:lnTo>
                  <a:lnTo>
                    <a:pt x="0" y="257810"/>
                  </a:lnTo>
                  <a:close/>
                </a:path>
              </a:pathLst>
            </a:custGeom>
            <a:solidFill>
              <a:srgbClr val="AAAAAA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07" name="object 105"/>
            <p:cNvSpPr/>
            <p:nvPr/>
          </p:nvSpPr>
          <p:spPr>
            <a:xfrm>
              <a:off x="6059626" y="6314805"/>
              <a:ext cx="2955034" cy="501321"/>
            </a:xfrm>
            <a:custGeom>
              <a:avLst/>
              <a:gdLst/>
              <a:ahLst/>
              <a:cxnLst/>
              <a:rect l="l" t="t" r="r" b="b"/>
              <a:pathLst>
                <a:path w="3075940" h="547370">
                  <a:moveTo>
                    <a:pt x="1537969" y="547369"/>
                  </a:moveTo>
                  <a:lnTo>
                    <a:pt x="0" y="547369"/>
                  </a:lnTo>
                  <a:lnTo>
                    <a:pt x="0" y="0"/>
                  </a:lnTo>
                  <a:lnTo>
                    <a:pt x="3075940" y="0"/>
                  </a:lnTo>
                  <a:lnTo>
                    <a:pt x="3075940" y="547369"/>
                  </a:lnTo>
                  <a:lnTo>
                    <a:pt x="1537969" y="547369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08" name="object 106"/>
            <p:cNvSpPr/>
            <p:nvPr/>
          </p:nvSpPr>
          <p:spPr>
            <a:xfrm>
              <a:off x="6059626" y="6212447"/>
              <a:ext cx="2955034" cy="387330"/>
            </a:xfrm>
            <a:custGeom>
              <a:avLst/>
              <a:gdLst/>
              <a:ahLst/>
              <a:cxnLst/>
              <a:rect l="l" t="t" r="r" b="b"/>
              <a:pathLst>
                <a:path w="3075940" h="422909">
                  <a:moveTo>
                    <a:pt x="1537969" y="422910"/>
                  </a:moveTo>
                  <a:lnTo>
                    <a:pt x="0" y="422910"/>
                  </a:lnTo>
                  <a:lnTo>
                    <a:pt x="0" y="0"/>
                  </a:lnTo>
                  <a:lnTo>
                    <a:pt x="3075940" y="0"/>
                  </a:lnTo>
                  <a:lnTo>
                    <a:pt x="3075940" y="422910"/>
                  </a:lnTo>
                  <a:lnTo>
                    <a:pt x="1537969" y="42291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09" name="object 107"/>
            <p:cNvSpPr/>
            <p:nvPr/>
          </p:nvSpPr>
          <p:spPr>
            <a:xfrm>
              <a:off x="6058407" y="6211283"/>
              <a:ext cx="2950153" cy="368721"/>
            </a:xfrm>
            <a:custGeom>
              <a:avLst/>
              <a:gdLst/>
              <a:ahLst/>
              <a:cxnLst/>
              <a:rect l="l" t="t" r="r" b="b"/>
              <a:pathLst>
                <a:path w="3070859" h="402590">
                  <a:moveTo>
                    <a:pt x="3070860" y="0"/>
                  </a:moveTo>
                  <a:lnTo>
                    <a:pt x="0" y="0"/>
                  </a:lnTo>
                  <a:lnTo>
                    <a:pt x="0" y="402590"/>
                  </a:lnTo>
                  <a:lnTo>
                    <a:pt x="3070860" y="402590"/>
                  </a:lnTo>
                  <a:lnTo>
                    <a:pt x="3070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0" name="object 108"/>
            <p:cNvSpPr/>
            <p:nvPr/>
          </p:nvSpPr>
          <p:spPr>
            <a:xfrm>
              <a:off x="6058407" y="6211283"/>
              <a:ext cx="2950153" cy="368721"/>
            </a:xfrm>
            <a:custGeom>
              <a:avLst/>
              <a:gdLst/>
              <a:ahLst/>
              <a:cxnLst/>
              <a:rect l="l" t="t" r="r" b="b"/>
              <a:pathLst>
                <a:path w="3070859" h="402590">
                  <a:moveTo>
                    <a:pt x="1535430" y="402590"/>
                  </a:moveTo>
                  <a:lnTo>
                    <a:pt x="0" y="402590"/>
                  </a:lnTo>
                  <a:lnTo>
                    <a:pt x="0" y="0"/>
                  </a:lnTo>
                  <a:lnTo>
                    <a:pt x="3070860" y="0"/>
                  </a:lnTo>
                  <a:lnTo>
                    <a:pt x="3070860" y="402590"/>
                  </a:lnTo>
                  <a:lnTo>
                    <a:pt x="1535430" y="40259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1" name="object 109"/>
            <p:cNvSpPr/>
            <p:nvPr/>
          </p:nvSpPr>
          <p:spPr>
            <a:xfrm>
              <a:off x="8342454" y="5946139"/>
              <a:ext cx="697769" cy="30347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2" name="object 110"/>
            <p:cNvSpPr/>
            <p:nvPr/>
          </p:nvSpPr>
          <p:spPr>
            <a:xfrm>
              <a:off x="8492467" y="6228730"/>
              <a:ext cx="151289" cy="1395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3" name="object 111"/>
            <p:cNvSpPr/>
            <p:nvPr/>
          </p:nvSpPr>
          <p:spPr>
            <a:xfrm>
              <a:off x="8492467" y="6239781"/>
              <a:ext cx="0" cy="174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634" y="958"/>
                  </a:moveTo>
                  <a:lnTo>
                    <a:pt x="634" y="95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4" name="object 112"/>
            <p:cNvSpPr/>
            <p:nvPr/>
          </p:nvSpPr>
          <p:spPr>
            <a:xfrm>
              <a:off x="8492467" y="6228730"/>
              <a:ext cx="152510" cy="15121"/>
            </a:xfrm>
            <a:custGeom>
              <a:avLst/>
              <a:gdLst/>
              <a:ahLst/>
              <a:cxnLst/>
              <a:rect l="l" t="t" r="r" b="b"/>
              <a:pathLst>
                <a:path w="158750" h="16509">
                  <a:moveTo>
                    <a:pt x="8889" y="0"/>
                  </a:moveTo>
                  <a:lnTo>
                    <a:pt x="5079" y="6350"/>
                  </a:lnTo>
                  <a:lnTo>
                    <a:pt x="0" y="13970"/>
                  </a:lnTo>
                  <a:lnTo>
                    <a:pt x="147319" y="16510"/>
                  </a:lnTo>
                  <a:lnTo>
                    <a:pt x="154939" y="5080"/>
                  </a:lnTo>
                  <a:lnTo>
                    <a:pt x="158750" y="0"/>
                  </a:lnTo>
                  <a:lnTo>
                    <a:pt x="8889" y="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5" name="object 113"/>
            <p:cNvSpPr/>
            <p:nvPr/>
          </p:nvSpPr>
          <p:spPr>
            <a:xfrm>
              <a:off x="8492467" y="62287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6" name="object 114"/>
            <p:cNvSpPr/>
            <p:nvPr/>
          </p:nvSpPr>
          <p:spPr>
            <a:xfrm>
              <a:off x="8646196" y="624385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7" name="object 115"/>
            <p:cNvSpPr/>
            <p:nvPr/>
          </p:nvSpPr>
          <p:spPr>
            <a:xfrm>
              <a:off x="8869470" y="6233384"/>
              <a:ext cx="139088" cy="1744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8" name="object 116"/>
            <p:cNvSpPr/>
            <p:nvPr/>
          </p:nvSpPr>
          <p:spPr>
            <a:xfrm>
              <a:off x="8354654" y="5948465"/>
              <a:ext cx="685569" cy="30812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9" name="object 117"/>
            <p:cNvSpPr/>
            <p:nvPr/>
          </p:nvSpPr>
          <p:spPr>
            <a:xfrm>
              <a:off x="8431463" y="5965858"/>
              <a:ext cx="46363" cy="18611"/>
            </a:xfrm>
            <a:custGeom>
              <a:avLst/>
              <a:gdLst/>
              <a:ahLst/>
              <a:cxnLst/>
              <a:rect l="l" t="t" r="r" b="b"/>
              <a:pathLst>
                <a:path w="48259" h="20320">
                  <a:moveTo>
                    <a:pt x="35559" y="0"/>
                  </a:moveTo>
                  <a:lnTo>
                    <a:pt x="0" y="3810"/>
                  </a:lnTo>
                  <a:lnTo>
                    <a:pt x="12700" y="20320"/>
                  </a:lnTo>
                  <a:lnTo>
                    <a:pt x="48259" y="15240"/>
                  </a:lnTo>
                  <a:lnTo>
                    <a:pt x="3555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0" name="object 118"/>
            <p:cNvSpPr/>
            <p:nvPr/>
          </p:nvSpPr>
          <p:spPr>
            <a:xfrm>
              <a:off x="8431463" y="5965858"/>
              <a:ext cx="46363" cy="18611"/>
            </a:xfrm>
            <a:custGeom>
              <a:avLst/>
              <a:gdLst/>
              <a:ahLst/>
              <a:cxnLst/>
              <a:rect l="l" t="t" r="r" b="b"/>
              <a:pathLst>
                <a:path w="48259" h="20320">
                  <a:moveTo>
                    <a:pt x="0" y="3810"/>
                  </a:moveTo>
                  <a:lnTo>
                    <a:pt x="35559" y="0"/>
                  </a:lnTo>
                  <a:lnTo>
                    <a:pt x="48259" y="15240"/>
                  </a:lnTo>
                  <a:lnTo>
                    <a:pt x="12700" y="20320"/>
                  </a:lnTo>
                  <a:lnTo>
                    <a:pt x="0" y="381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1" name="object 119"/>
            <p:cNvSpPr/>
            <p:nvPr/>
          </p:nvSpPr>
          <p:spPr>
            <a:xfrm>
              <a:off x="8431463" y="59658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2" name="object 120"/>
            <p:cNvSpPr/>
            <p:nvPr/>
          </p:nvSpPr>
          <p:spPr>
            <a:xfrm>
              <a:off x="8479045" y="598446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3" name="object 121"/>
            <p:cNvSpPr/>
            <p:nvPr/>
          </p:nvSpPr>
          <p:spPr>
            <a:xfrm>
              <a:off x="6270700" y="6413673"/>
              <a:ext cx="59784" cy="19774"/>
            </a:xfrm>
            <a:custGeom>
              <a:avLst/>
              <a:gdLst/>
              <a:ahLst/>
              <a:cxnLst/>
              <a:rect l="l" t="t" r="r" b="b"/>
              <a:pathLst>
                <a:path w="62229" h="21590">
                  <a:moveTo>
                    <a:pt x="62229" y="0"/>
                  </a:moveTo>
                  <a:lnTo>
                    <a:pt x="39370" y="1269"/>
                  </a:lnTo>
                  <a:lnTo>
                    <a:pt x="0" y="21589"/>
                  </a:lnTo>
                  <a:lnTo>
                    <a:pt x="20320" y="21589"/>
                  </a:lnTo>
                  <a:lnTo>
                    <a:pt x="62229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4" name="object 122"/>
            <p:cNvSpPr/>
            <p:nvPr/>
          </p:nvSpPr>
          <p:spPr>
            <a:xfrm>
              <a:off x="6270700" y="6413673"/>
              <a:ext cx="59784" cy="19774"/>
            </a:xfrm>
            <a:custGeom>
              <a:avLst/>
              <a:gdLst/>
              <a:ahLst/>
              <a:cxnLst/>
              <a:rect l="l" t="t" r="r" b="b"/>
              <a:pathLst>
                <a:path w="62229" h="21590">
                  <a:moveTo>
                    <a:pt x="39370" y="1269"/>
                  </a:moveTo>
                  <a:lnTo>
                    <a:pt x="0" y="21589"/>
                  </a:lnTo>
                  <a:lnTo>
                    <a:pt x="20320" y="21589"/>
                  </a:lnTo>
                  <a:lnTo>
                    <a:pt x="62229" y="0"/>
                  </a:lnTo>
                  <a:lnTo>
                    <a:pt x="39370" y="1269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5" name="object 123"/>
            <p:cNvSpPr/>
            <p:nvPr/>
          </p:nvSpPr>
          <p:spPr>
            <a:xfrm>
              <a:off x="6270700" y="641367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6" name="object 124"/>
            <p:cNvSpPr/>
            <p:nvPr/>
          </p:nvSpPr>
          <p:spPr>
            <a:xfrm>
              <a:off x="6331704" y="64346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7" name="object 125"/>
            <p:cNvSpPr/>
            <p:nvPr/>
          </p:nvSpPr>
          <p:spPr>
            <a:xfrm>
              <a:off x="6291441" y="6413673"/>
              <a:ext cx="45143" cy="22100"/>
            </a:xfrm>
            <a:custGeom>
              <a:avLst/>
              <a:gdLst/>
              <a:ahLst/>
              <a:cxnLst/>
              <a:rect l="l" t="t" r="r" b="b"/>
              <a:pathLst>
                <a:path w="46990" h="24129">
                  <a:moveTo>
                    <a:pt x="40640" y="0"/>
                  </a:moveTo>
                  <a:lnTo>
                    <a:pt x="0" y="21589"/>
                  </a:lnTo>
                  <a:lnTo>
                    <a:pt x="7620" y="24129"/>
                  </a:lnTo>
                  <a:lnTo>
                    <a:pt x="46990" y="3809"/>
                  </a:lnTo>
                  <a:lnTo>
                    <a:pt x="40640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8" name="object 126"/>
            <p:cNvSpPr/>
            <p:nvPr/>
          </p:nvSpPr>
          <p:spPr>
            <a:xfrm>
              <a:off x="6291441" y="6413673"/>
              <a:ext cx="45143" cy="22100"/>
            </a:xfrm>
            <a:custGeom>
              <a:avLst/>
              <a:gdLst/>
              <a:ahLst/>
              <a:cxnLst/>
              <a:rect l="l" t="t" r="r" b="b"/>
              <a:pathLst>
                <a:path w="46990" h="24129">
                  <a:moveTo>
                    <a:pt x="0" y="21589"/>
                  </a:moveTo>
                  <a:lnTo>
                    <a:pt x="40640" y="0"/>
                  </a:lnTo>
                  <a:lnTo>
                    <a:pt x="46990" y="3809"/>
                  </a:lnTo>
                  <a:lnTo>
                    <a:pt x="7620" y="24129"/>
                  </a:lnTo>
                  <a:lnTo>
                    <a:pt x="0" y="21589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9" name="object 127"/>
            <p:cNvSpPr/>
            <p:nvPr/>
          </p:nvSpPr>
          <p:spPr>
            <a:xfrm>
              <a:off x="6291441" y="641367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30" name="object 128"/>
            <p:cNvSpPr/>
            <p:nvPr/>
          </p:nvSpPr>
          <p:spPr>
            <a:xfrm>
              <a:off x="6337805" y="643693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31" name="object 129"/>
            <p:cNvSpPr/>
            <p:nvPr/>
          </p:nvSpPr>
          <p:spPr>
            <a:xfrm>
              <a:off x="6271921" y="6432283"/>
              <a:ext cx="25622" cy="3489"/>
            </a:xfrm>
            <a:custGeom>
              <a:avLst/>
              <a:gdLst/>
              <a:ahLst/>
              <a:cxnLst/>
              <a:rect l="l" t="t" r="r" b="b"/>
              <a:pathLst>
                <a:path w="26670" h="3809">
                  <a:moveTo>
                    <a:pt x="20319" y="0"/>
                  </a:moveTo>
                  <a:lnTo>
                    <a:pt x="0" y="1270"/>
                  </a:lnTo>
                  <a:lnTo>
                    <a:pt x="5079" y="3810"/>
                  </a:lnTo>
                  <a:lnTo>
                    <a:pt x="26669" y="3810"/>
                  </a:lnTo>
                  <a:lnTo>
                    <a:pt x="2031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32" name="object 130"/>
            <p:cNvSpPr/>
            <p:nvPr/>
          </p:nvSpPr>
          <p:spPr>
            <a:xfrm>
              <a:off x="6271921" y="6432283"/>
              <a:ext cx="25622" cy="3489"/>
            </a:xfrm>
            <a:custGeom>
              <a:avLst/>
              <a:gdLst/>
              <a:ahLst/>
              <a:cxnLst/>
              <a:rect l="l" t="t" r="r" b="b"/>
              <a:pathLst>
                <a:path w="26670" h="3809">
                  <a:moveTo>
                    <a:pt x="26669" y="3810"/>
                  </a:moveTo>
                  <a:lnTo>
                    <a:pt x="20319" y="0"/>
                  </a:lnTo>
                  <a:lnTo>
                    <a:pt x="0" y="1270"/>
                  </a:lnTo>
                  <a:lnTo>
                    <a:pt x="5079" y="3810"/>
                  </a:lnTo>
                  <a:lnTo>
                    <a:pt x="26669" y="381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33" name="object 131"/>
            <p:cNvSpPr/>
            <p:nvPr/>
          </p:nvSpPr>
          <p:spPr>
            <a:xfrm>
              <a:off x="6271921" y="643228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34" name="object 132"/>
            <p:cNvSpPr/>
            <p:nvPr/>
          </p:nvSpPr>
          <p:spPr>
            <a:xfrm>
              <a:off x="6298763" y="643577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35" name="object 133"/>
            <p:cNvSpPr/>
            <p:nvPr/>
          </p:nvSpPr>
          <p:spPr>
            <a:xfrm>
              <a:off x="6298763" y="6417163"/>
              <a:ext cx="45143" cy="23263"/>
            </a:xfrm>
            <a:custGeom>
              <a:avLst/>
              <a:gdLst/>
              <a:ahLst/>
              <a:cxnLst/>
              <a:rect l="l" t="t" r="r" b="b"/>
              <a:pathLst>
                <a:path w="46990" h="25400">
                  <a:moveTo>
                    <a:pt x="40640" y="0"/>
                  </a:moveTo>
                  <a:lnTo>
                    <a:pt x="0" y="21590"/>
                  </a:lnTo>
                  <a:lnTo>
                    <a:pt x="7620" y="25400"/>
                  </a:lnTo>
                  <a:lnTo>
                    <a:pt x="46990" y="3809"/>
                  </a:lnTo>
                  <a:lnTo>
                    <a:pt x="40640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36" name="object 134"/>
            <p:cNvSpPr/>
            <p:nvPr/>
          </p:nvSpPr>
          <p:spPr>
            <a:xfrm>
              <a:off x="6298763" y="6417163"/>
              <a:ext cx="45143" cy="23263"/>
            </a:xfrm>
            <a:custGeom>
              <a:avLst/>
              <a:gdLst/>
              <a:ahLst/>
              <a:cxnLst/>
              <a:rect l="l" t="t" r="r" b="b"/>
              <a:pathLst>
                <a:path w="46990" h="25400">
                  <a:moveTo>
                    <a:pt x="0" y="21590"/>
                  </a:moveTo>
                  <a:lnTo>
                    <a:pt x="40640" y="0"/>
                  </a:lnTo>
                  <a:lnTo>
                    <a:pt x="46990" y="3809"/>
                  </a:lnTo>
                  <a:lnTo>
                    <a:pt x="7620" y="25400"/>
                  </a:lnTo>
                  <a:lnTo>
                    <a:pt x="0" y="2159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37" name="object 135"/>
            <p:cNvSpPr/>
            <p:nvPr/>
          </p:nvSpPr>
          <p:spPr>
            <a:xfrm>
              <a:off x="6298763" y="64171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38" name="object 136"/>
            <p:cNvSpPr/>
            <p:nvPr/>
          </p:nvSpPr>
          <p:spPr>
            <a:xfrm>
              <a:off x="6345126" y="644042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39" name="object 137"/>
            <p:cNvSpPr/>
            <p:nvPr/>
          </p:nvSpPr>
          <p:spPr>
            <a:xfrm>
              <a:off x="6279241" y="6436936"/>
              <a:ext cx="26842" cy="3489"/>
            </a:xfrm>
            <a:custGeom>
              <a:avLst/>
              <a:gdLst/>
              <a:ahLst/>
              <a:cxnLst/>
              <a:rect l="l" t="t" r="r" b="b"/>
              <a:pathLst>
                <a:path w="27940" h="3809">
                  <a:moveTo>
                    <a:pt x="21590" y="0"/>
                  </a:moveTo>
                  <a:lnTo>
                    <a:pt x="0" y="1269"/>
                  </a:lnTo>
                  <a:lnTo>
                    <a:pt x="5080" y="3809"/>
                  </a:lnTo>
                  <a:lnTo>
                    <a:pt x="27940" y="3809"/>
                  </a:lnTo>
                  <a:lnTo>
                    <a:pt x="2159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40" name="object 138"/>
            <p:cNvSpPr/>
            <p:nvPr/>
          </p:nvSpPr>
          <p:spPr>
            <a:xfrm>
              <a:off x="6279241" y="6436936"/>
              <a:ext cx="26842" cy="3489"/>
            </a:xfrm>
            <a:custGeom>
              <a:avLst/>
              <a:gdLst/>
              <a:ahLst/>
              <a:cxnLst/>
              <a:rect l="l" t="t" r="r" b="b"/>
              <a:pathLst>
                <a:path w="27940" h="3809">
                  <a:moveTo>
                    <a:pt x="27940" y="3809"/>
                  </a:moveTo>
                  <a:lnTo>
                    <a:pt x="21590" y="0"/>
                  </a:lnTo>
                  <a:lnTo>
                    <a:pt x="0" y="1269"/>
                  </a:lnTo>
                  <a:lnTo>
                    <a:pt x="5080" y="3809"/>
                  </a:lnTo>
                  <a:lnTo>
                    <a:pt x="27940" y="3809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41" name="object 139"/>
            <p:cNvSpPr/>
            <p:nvPr/>
          </p:nvSpPr>
          <p:spPr>
            <a:xfrm>
              <a:off x="6279241" y="643693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42" name="object 140"/>
            <p:cNvSpPr/>
            <p:nvPr/>
          </p:nvSpPr>
          <p:spPr>
            <a:xfrm>
              <a:off x="6307303" y="644042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43" name="object 141"/>
            <p:cNvSpPr/>
            <p:nvPr/>
          </p:nvSpPr>
          <p:spPr>
            <a:xfrm>
              <a:off x="6304863" y="6421815"/>
              <a:ext cx="45143" cy="22100"/>
            </a:xfrm>
            <a:custGeom>
              <a:avLst/>
              <a:gdLst/>
              <a:ahLst/>
              <a:cxnLst/>
              <a:rect l="l" t="t" r="r" b="b"/>
              <a:pathLst>
                <a:path w="46990" h="24129">
                  <a:moveTo>
                    <a:pt x="41910" y="0"/>
                  </a:moveTo>
                  <a:lnTo>
                    <a:pt x="0" y="20320"/>
                  </a:lnTo>
                  <a:lnTo>
                    <a:pt x="7620" y="24130"/>
                  </a:lnTo>
                  <a:lnTo>
                    <a:pt x="46990" y="381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44" name="object 142"/>
            <p:cNvSpPr/>
            <p:nvPr/>
          </p:nvSpPr>
          <p:spPr>
            <a:xfrm>
              <a:off x="6304863" y="6421815"/>
              <a:ext cx="45143" cy="22100"/>
            </a:xfrm>
            <a:custGeom>
              <a:avLst/>
              <a:gdLst/>
              <a:ahLst/>
              <a:cxnLst/>
              <a:rect l="l" t="t" r="r" b="b"/>
              <a:pathLst>
                <a:path w="46990" h="24129">
                  <a:moveTo>
                    <a:pt x="0" y="20320"/>
                  </a:moveTo>
                  <a:lnTo>
                    <a:pt x="41910" y="0"/>
                  </a:lnTo>
                  <a:lnTo>
                    <a:pt x="46990" y="3810"/>
                  </a:lnTo>
                  <a:lnTo>
                    <a:pt x="7620" y="24130"/>
                  </a:lnTo>
                  <a:lnTo>
                    <a:pt x="0" y="2032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45" name="object 143"/>
            <p:cNvSpPr/>
            <p:nvPr/>
          </p:nvSpPr>
          <p:spPr>
            <a:xfrm>
              <a:off x="6304863" y="64218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46" name="object 144"/>
            <p:cNvSpPr/>
            <p:nvPr/>
          </p:nvSpPr>
          <p:spPr>
            <a:xfrm>
              <a:off x="6351226" y="644391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47" name="object 145"/>
            <p:cNvSpPr/>
            <p:nvPr/>
          </p:nvSpPr>
          <p:spPr>
            <a:xfrm>
              <a:off x="6289001" y="6440426"/>
              <a:ext cx="23182" cy="3489"/>
            </a:xfrm>
            <a:custGeom>
              <a:avLst/>
              <a:gdLst/>
              <a:ahLst/>
              <a:cxnLst/>
              <a:rect l="l" t="t" r="r" b="b"/>
              <a:pathLst>
                <a:path w="24129" h="3809">
                  <a:moveTo>
                    <a:pt x="17779" y="0"/>
                  </a:moveTo>
                  <a:lnTo>
                    <a:pt x="0" y="1270"/>
                  </a:lnTo>
                  <a:lnTo>
                    <a:pt x="5079" y="3809"/>
                  </a:lnTo>
                  <a:lnTo>
                    <a:pt x="24129" y="2540"/>
                  </a:lnTo>
                  <a:lnTo>
                    <a:pt x="1777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48" name="object 146"/>
            <p:cNvSpPr/>
            <p:nvPr/>
          </p:nvSpPr>
          <p:spPr>
            <a:xfrm>
              <a:off x="6289001" y="6440426"/>
              <a:ext cx="23182" cy="3489"/>
            </a:xfrm>
            <a:custGeom>
              <a:avLst/>
              <a:gdLst/>
              <a:ahLst/>
              <a:cxnLst/>
              <a:rect l="l" t="t" r="r" b="b"/>
              <a:pathLst>
                <a:path w="24129" h="3809">
                  <a:moveTo>
                    <a:pt x="24129" y="2540"/>
                  </a:moveTo>
                  <a:lnTo>
                    <a:pt x="17779" y="0"/>
                  </a:lnTo>
                  <a:lnTo>
                    <a:pt x="0" y="1270"/>
                  </a:lnTo>
                  <a:lnTo>
                    <a:pt x="5079" y="3809"/>
                  </a:lnTo>
                  <a:lnTo>
                    <a:pt x="24129" y="254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49" name="object 147"/>
            <p:cNvSpPr/>
            <p:nvPr/>
          </p:nvSpPr>
          <p:spPr>
            <a:xfrm>
              <a:off x="6289001" y="644042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0" name="object 148"/>
            <p:cNvSpPr/>
            <p:nvPr/>
          </p:nvSpPr>
          <p:spPr>
            <a:xfrm>
              <a:off x="6313403" y="644391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1" name="object 149"/>
            <p:cNvSpPr/>
            <p:nvPr/>
          </p:nvSpPr>
          <p:spPr>
            <a:xfrm>
              <a:off x="6313403" y="6425305"/>
              <a:ext cx="45143" cy="22100"/>
            </a:xfrm>
            <a:custGeom>
              <a:avLst/>
              <a:gdLst/>
              <a:ahLst/>
              <a:cxnLst/>
              <a:rect l="l" t="t" r="r" b="b"/>
              <a:pathLst>
                <a:path w="46990" h="24129">
                  <a:moveTo>
                    <a:pt x="40639" y="0"/>
                  </a:moveTo>
                  <a:lnTo>
                    <a:pt x="0" y="21589"/>
                  </a:lnTo>
                  <a:lnTo>
                    <a:pt x="6350" y="24129"/>
                  </a:lnTo>
                  <a:lnTo>
                    <a:pt x="46989" y="3809"/>
                  </a:lnTo>
                  <a:lnTo>
                    <a:pt x="40639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2" name="object 150"/>
            <p:cNvSpPr/>
            <p:nvPr/>
          </p:nvSpPr>
          <p:spPr>
            <a:xfrm>
              <a:off x="6313403" y="6425305"/>
              <a:ext cx="45143" cy="22100"/>
            </a:xfrm>
            <a:custGeom>
              <a:avLst/>
              <a:gdLst/>
              <a:ahLst/>
              <a:cxnLst/>
              <a:rect l="l" t="t" r="r" b="b"/>
              <a:pathLst>
                <a:path w="46990" h="24129">
                  <a:moveTo>
                    <a:pt x="0" y="21589"/>
                  </a:moveTo>
                  <a:lnTo>
                    <a:pt x="40639" y="0"/>
                  </a:lnTo>
                  <a:lnTo>
                    <a:pt x="46989" y="3809"/>
                  </a:lnTo>
                  <a:lnTo>
                    <a:pt x="6350" y="24129"/>
                  </a:lnTo>
                  <a:lnTo>
                    <a:pt x="0" y="21589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3" name="object 151"/>
            <p:cNvSpPr/>
            <p:nvPr/>
          </p:nvSpPr>
          <p:spPr>
            <a:xfrm>
              <a:off x="6313403" y="642530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4" name="object 152"/>
            <p:cNvSpPr/>
            <p:nvPr/>
          </p:nvSpPr>
          <p:spPr>
            <a:xfrm>
              <a:off x="6360987" y="644856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5" name="object 153"/>
            <p:cNvSpPr/>
            <p:nvPr/>
          </p:nvSpPr>
          <p:spPr>
            <a:xfrm>
              <a:off x="6296323" y="6443914"/>
              <a:ext cx="23182" cy="4653"/>
            </a:xfrm>
            <a:custGeom>
              <a:avLst/>
              <a:gdLst/>
              <a:ahLst/>
              <a:cxnLst/>
              <a:rect l="l" t="t" r="r" b="b"/>
              <a:pathLst>
                <a:path w="24129" h="5079">
                  <a:moveTo>
                    <a:pt x="17779" y="0"/>
                  </a:moveTo>
                  <a:lnTo>
                    <a:pt x="0" y="1270"/>
                  </a:lnTo>
                  <a:lnTo>
                    <a:pt x="5079" y="5080"/>
                  </a:lnTo>
                  <a:lnTo>
                    <a:pt x="24129" y="3810"/>
                  </a:lnTo>
                  <a:lnTo>
                    <a:pt x="1777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6" name="object 154"/>
            <p:cNvSpPr/>
            <p:nvPr/>
          </p:nvSpPr>
          <p:spPr>
            <a:xfrm>
              <a:off x="6296323" y="6443914"/>
              <a:ext cx="23182" cy="4653"/>
            </a:xfrm>
            <a:custGeom>
              <a:avLst/>
              <a:gdLst/>
              <a:ahLst/>
              <a:cxnLst/>
              <a:rect l="l" t="t" r="r" b="b"/>
              <a:pathLst>
                <a:path w="24129" h="5079">
                  <a:moveTo>
                    <a:pt x="24129" y="3810"/>
                  </a:moveTo>
                  <a:lnTo>
                    <a:pt x="17779" y="0"/>
                  </a:lnTo>
                  <a:lnTo>
                    <a:pt x="0" y="1270"/>
                  </a:lnTo>
                  <a:lnTo>
                    <a:pt x="5079" y="5080"/>
                  </a:lnTo>
                  <a:lnTo>
                    <a:pt x="24129" y="381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7" name="object 155"/>
            <p:cNvSpPr/>
            <p:nvPr/>
          </p:nvSpPr>
          <p:spPr>
            <a:xfrm>
              <a:off x="6296323" y="644391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8" name="object 156"/>
            <p:cNvSpPr/>
            <p:nvPr/>
          </p:nvSpPr>
          <p:spPr>
            <a:xfrm>
              <a:off x="6320724" y="644856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9" name="object 157"/>
            <p:cNvSpPr/>
            <p:nvPr/>
          </p:nvSpPr>
          <p:spPr>
            <a:xfrm>
              <a:off x="6320724" y="6427631"/>
              <a:ext cx="43923" cy="23263"/>
            </a:xfrm>
            <a:custGeom>
              <a:avLst/>
              <a:gdLst/>
              <a:ahLst/>
              <a:cxnLst/>
              <a:rect l="l" t="t" r="r" b="b"/>
              <a:pathLst>
                <a:path w="45720" h="25400">
                  <a:moveTo>
                    <a:pt x="39369" y="0"/>
                  </a:moveTo>
                  <a:lnTo>
                    <a:pt x="0" y="21590"/>
                  </a:lnTo>
                  <a:lnTo>
                    <a:pt x="6350" y="25400"/>
                  </a:lnTo>
                  <a:lnTo>
                    <a:pt x="45719" y="3810"/>
                  </a:lnTo>
                  <a:lnTo>
                    <a:pt x="39369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60" name="object 158"/>
            <p:cNvSpPr/>
            <p:nvPr/>
          </p:nvSpPr>
          <p:spPr>
            <a:xfrm>
              <a:off x="6320724" y="6427631"/>
              <a:ext cx="43923" cy="23263"/>
            </a:xfrm>
            <a:custGeom>
              <a:avLst/>
              <a:gdLst/>
              <a:ahLst/>
              <a:cxnLst/>
              <a:rect l="l" t="t" r="r" b="b"/>
              <a:pathLst>
                <a:path w="45720" h="25400">
                  <a:moveTo>
                    <a:pt x="0" y="21590"/>
                  </a:moveTo>
                  <a:lnTo>
                    <a:pt x="39369" y="0"/>
                  </a:lnTo>
                  <a:lnTo>
                    <a:pt x="45719" y="3810"/>
                  </a:lnTo>
                  <a:lnTo>
                    <a:pt x="6350" y="25400"/>
                  </a:lnTo>
                  <a:lnTo>
                    <a:pt x="0" y="2159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61" name="object 159"/>
            <p:cNvSpPr/>
            <p:nvPr/>
          </p:nvSpPr>
          <p:spPr>
            <a:xfrm>
              <a:off x="6320724" y="642763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62" name="object 160"/>
            <p:cNvSpPr/>
            <p:nvPr/>
          </p:nvSpPr>
          <p:spPr>
            <a:xfrm>
              <a:off x="6365867" y="64508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63" name="object 161"/>
            <p:cNvSpPr/>
            <p:nvPr/>
          </p:nvSpPr>
          <p:spPr>
            <a:xfrm>
              <a:off x="6302423" y="6447404"/>
              <a:ext cx="23182" cy="4653"/>
            </a:xfrm>
            <a:custGeom>
              <a:avLst/>
              <a:gdLst/>
              <a:ahLst/>
              <a:cxnLst/>
              <a:rect l="l" t="t" r="r" b="b"/>
              <a:pathLst>
                <a:path w="24129" h="5079">
                  <a:moveTo>
                    <a:pt x="19050" y="0"/>
                  </a:moveTo>
                  <a:lnTo>
                    <a:pt x="0" y="1269"/>
                  </a:lnTo>
                  <a:lnTo>
                    <a:pt x="5079" y="5079"/>
                  </a:lnTo>
                  <a:lnTo>
                    <a:pt x="24129" y="3809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64" name="object 162"/>
            <p:cNvSpPr/>
            <p:nvPr/>
          </p:nvSpPr>
          <p:spPr>
            <a:xfrm>
              <a:off x="6302423" y="6447404"/>
              <a:ext cx="23182" cy="4653"/>
            </a:xfrm>
            <a:custGeom>
              <a:avLst/>
              <a:gdLst/>
              <a:ahLst/>
              <a:cxnLst/>
              <a:rect l="l" t="t" r="r" b="b"/>
              <a:pathLst>
                <a:path w="24129" h="5079">
                  <a:moveTo>
                    <a:pt x="24129" y="3809"/>
                  </a:moveTo>
                  <a:lnTo>
                    <a:pt x="19050" y="0"/>
                  </a:lnTo>
                  <a:lnTo>
                    <a:pt x="0" y="1269"/>
                  </a:lnTo>
                  <a:lnTo>
                    <a:pt x="5079" y="5079"/>
                  </a:lnTo>
                  <a:lnTo>
                    <a:pt x="24129" y="3809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65" name="object 163"/>
            <p:cNvSpPr/>
            <p:nvPr/>
          </p:nvSpPr>
          <p:spPr>
            <a:xfrm>
              <a:off x="6302423" y="64474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66" name="object 164"/>
            <p:cNvSpPr/>
            <p:nvPr/>
          </p:nvSpPr>
          <p:spPr>
            <a:xfrm>
              <a:off x="6328044" y="64520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67" name="object 165"/>
            <p:cNvSpPr/>
            <p:nvPr/>
          </p:nvSpPr>
          <p:spPr>
            <a:xfrm>
              <a:off x="6267040" y="6407857"/>
              <a:ext cx="47583" cy="24426"/>
            </a:xfrm>
            <a:custGeom>
              <a:avLst/>
              <a:gdLst/>
              <a:ahLst/>
              <a:cxnLst/>
              <a:rect l="l" t="t" r="r" b="b"/>
              <a:pathLst>
                <a:path w="49529" h="26670">
                  <a:moveTo>
                    <a:pt x="25400" y="0"/>
                  </a:moveTo>
                  <a:lnTo>
                    <a:pt x="21590" y="1269"/>
                  </a:lnTo>
                  <a:lnTo>
                    <a:pt x="15240" y="2539"/>
                  </a:lnTo>
                  <a:lnTo>
                    <a:pt x="7620" y="5079"/>
                  </a:lnTo>
                  <a:lnTo>
                    <a:pt x="2540" y="8889"/>
                  </a:lnTo>
                  <a:lnTo>
                    <a:pt x="1270" y="11429"/>
                  </a:lnTo>
                  <a:lnTo>
                    <a:pt x="0" y="12699"/>
                  </a:lnTo>
                  <a:lnTo>
                    <a:pt x="2540" y="16509"/>
                  </a:lnTo>
                  <a:lnTo>
                    <a:pt x="5080" y="17779"/>
                  </a:lnTo>
                  <a:lnTo>
                    <a:pt x="8890" y="20319"/>
                  </a:lnTo>
                  <a:lnTo>
                    <a:pt x="20320" y="26669"/>
                  </a:lnTo>
                  <a:lnTo>
                    <a:pt x="22860" y="25399"/>
                  </a:lnTo>
                  <a:lnTo>
                    <a:pt x="24130" y="24129"/>
                  </a:lnTo>
                  <a:lnTo>
                    <a:pt x="15240" y="17779"/>
                  </a:lnTo>
                  <a:lnTo>
                    <a:pt x="11430" y="16509"/>
                  </a:lnTo>
                  <a:lnTo>
                    <a:pt x="8890" y="13969"/>
                  </a:lnTo>
                  <a:lnTo>
                    <a:pt x="8890" y="10159"/>
                  </a:lnTo>
                  <a:lnTo>
                    <a:pt x="12700" y="7619"/>
                  </a:lnTo>
                  <a:lnTo>
                    <a:pt x="20320" y="3809"/>
                  </a:lnTo>
                  <a:lnTo>
                    <a:pt x="37465" y="3809"/>
                  </a:lnTo>
                  <a:lnTo>
                    <a:pt x="35560" y="2539"/>
                  </a:lnTo>
                  <a:lnTo>
                    <a:pt x="25400" y="0"/>
                  </a:lnTo>
                  <a:close/>
                </a:path>
                <a:path w="49529" h="26670">
                  <a:moveTo>
                    <a:pt x="37465" y="3809"/>
                  </a:moveTo>
                  <a:lnTo>
                    <a:pt x="26670" y="3809"/>
                  </a:lnTo>
                  <a:lnTo>
                    <a:pt x="30480" y="6349"/>
                  </a:lnTo>
                  <a:lnTo>
                    <a:pt x="43180" y="12699"/>
                  </a:lnTo>
                  <a:lnTo>
                    <a:pt x="46990" y="11429"/>
                  </a:lnTo>
                  <a:lnTo>
                    <a:pt x="49530" y="10159"/>
                  </a:lnTo>
                  <a:lnTo>
                    <a:pt x="39370" y="5079"/>
                  </a:lnTo>
                  <a:lnTo>
                    <a:pt x="37465" y="3809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68" name="object 166"/>
            <p:cNvSpPr/>
            <p:nvPr/>
          </p:nvSpPr>
          <p:spPr>
            <a:xfrm>
              <a:off x="6267040" y="6407857"/>
              <a:ext cx="47583" cy="24426"/>
            </a:xfrm>
            <a:custGeom>
              <a:avLst/>
              <a:gdLst/>
              <a:ahLst/>
              <a:cxnLst/>
              <a:rect l="l" t="t" r="r" b="b"/>
              <a:pathLst>
                <a:path w="49529" h="26670">
                  <a:moveTo>
                    <a:pt x="49530" y="10159"/>
                  </a:moveTo>
                  <a:lnTo>
                    <a:pt x="39370" y="5079"/>
                  </a:lnTo>
                  <a:lnTo>
                    <a:pt x="35560" y="2539"/>
                  </a:lnTo>
                  <a:lnTo>
                    <a:pt x="30480" y="1269"/>
                  </a:lnTo>
                  <a:lnTo>
                    <a:pt x="25400" y="0"/>
                  </a:lnTo>
                  <a:lnTo>
                    <a:pt x="21590" y="1269"/>
                  </a:lnTo>
                  <a:lnTo>
                    <a:pt x="15240" y="2539"/>
                  </a:lnTo>
                  <a:lnTo>
                    <a:pt x="7620" y="5079"/>
                  </a:lnTo>
                  <a:lnTo>
                    <a:pt x="2540" y="8889"/>
                  </a:lnTo>
                  <a:lnTo>
                    <a:pt x="1270" y="11429"/>
                  </a:lnTo>
                  <a:lnTo>
                    <a:pt x="0" y="12699"/>
                  </a:lnTo>
                  <a:lnTo>
                    <a:pt x="2540" y="16509"/>
                  </a:lnTo>
                  <a:lnTo>
                    <a:pt x="5080" y="17779"/>
                  </a:lnTo>
                  <a:lnTo>
                    <a:pt x="8890" y="20319"/>
                  </a:lnTo>
                  <a:lnTo>
                    <a:pt x="20320" y="26669"/>
                  </a:lnTo>
                  <a:lnTo>
                    <a:pt x="22860" y="25399"/>
                  </a:lnTo>
                  <a:lnTo>
                    <a:pt x="24130" y="24129"/>
                  </a:lnTo>
                  <a:lnTo>
                    <a:pt x="15240" y="17779"/>
                  </a:lnTo>
                  <a:lnTo>
                    <a:pt x="11430" y="16509"/>
                  </a:lnTo>
                  <a:lnTo>
                    <a:pt x="8890" y="13969"/>
                  </a:lnTo>
                  <a:lnTo>
                    <a:pt x="8890" y="10159"/>
                  </a:lnTo>
                  <a:lnTo>
                    <a:pt x="12700" y="7619"/>
                  </a:lnTo>
                  <a:lnTo>
                    <a:pt x="20320" y="3809"/>
                  </a:lnTo>
                  <a:lnTo>
                    <a:pt x="26670" y="3809"/>
                  </a:lnTo>
                  <a:lnTo>
                    <a:pt x="30480" y="6349"/>
                  </a:lnTo>
                  <a:lnTo>
                    <a:pt x="35560" y="8889"/>
                  </a:lnTo>
                  <a:lnTo>
                    <a:pt x="43180" y="12699"/>
                  </a:lnTo>
                  <a:lnTo>
                    <a:pt x="46990" y="11429"/>
                  </a:lnTo>
                  <a:lnTo>
                    <a:pt x="49530" y="10159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69" name="object 167"/>
            <p:cNvSpPr/>
            <p:nvPr/>
          </p:nvSpPr>
          <p:spPr>
            <a:xfrm>
              <a:off x="6267040" y="64078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0" name="object 168"/>
            <p:cNvSpPr/>
            <p:nvPr/>
          </p:nvSpPr>
          <p:spPr>
            <a:xfrm>
              <a:off x="6315843" y="643228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1" name="object 169"/>
            <p:cNvSpPr/>
            <p:nvPr/>
          </p:nvSpPr>
          <p:spPr>
            <a:xfrm>
              <a:off x="6320724" y="6428794"/>
              <a:ext cx="122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69" y="0"/>
                  </a:lnTo>
                  <a:lnTo>
                    <a:pt x="0" y="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2" name="object 170"/>
            <p:cNvSpPr/>
            <p:nvPr/>
          </p:nvSpPr>
          <p:spPr>
            <a:xfrm>
              <a:off x="6320724" y="64287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3" name="object 171"/>
            <p:cNvSpPr/>
            <p:nvPr/>
          </p:nvSpPr>
          <p:spPr>
            <a:xfrm>
              <a:off x="6320724" y="642995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4" name="object 172"/>
            <p:cNvSpPr/>
            <p:nvPr/>
          </p:nvSpPr>
          <p:spPr>
            <a:xfrm>
              <a:off x="6321943" y="6429956"/>
              <a:ext cx="19521" cy="8142"/>
            </a:xfrm>
            <a:custGeom>
              <a:avLst/>
              <a:gdLst/>
              <a:ahLst/>
              <a:cxnLst/>
              <a:rect l="l" t="t" r="r" b="b"/>
              <a:pathLst>
                <a:path w="20320" h="8890">
                  <a:moveTo>
                    <a:pt x="2540" y="0"/>
                  </a:moveTo>
                  <a:lnTo>
                    <a:pt x="0" y="1269"/>
                  </a:lnTo>
                  <a:lnTo>
                    <a:pt x="10160" y="8889"/>
                  </a:lnTo>
                  <a:lnTo>
                    <a:pt x="20320" y="3809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5" name="object 173"/>
            <p:cNvSpPr/>
            <p:nvPr/>
          </p:nvSpPr>
          <p:spPr>
            <a:xfrm>
              <a:off x="6321943" y="6429956"/>
              <a:ext cx="19521" cy="8142"/>
            </a:xfrm>
            <a:custGeom>
              <a:avLst/>
              <a:gdLst/>
              <a:ahLst/>
              <a:cxnLst/>
              <a:rect l="l" t="t" r="r" b="b"/>
              <a:pathLst>
                <a:path w="20320" h="8890">
                  <a:moveTo>
                    <a:pt x="0" y="1269"/>
                  </a:moveTo>
                  <a:lnTo>
                    <a:pt x="10160" y="8889"/>
                  </a:lnTo>
                  <a:lnTo>
                    <a:pt x="20320" y="3809"/>
                  </a:lnTo>
                  <a:lnTo>
                    <a:pt x="2540" y="0"/>
                  </a:lnTo>
                  <a:lnTo>
                    <a:pt x="0" y="1269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6" name="object 174"/>
            <p:cNvSpPr/>
            <p:nvPr/>
          </p:nvSpPr>
          <p:spPr>
            <a:xfrm>
              <a:off x="6321943" y="642995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7" name="object 175"/>
            <p:cNvSpPr/>
            <p:nvPr/>
          </p:nvSpPr>
          <p:spPr>
            <a:xfrm>
              <a:off x="6342686" y="64392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8" name="object 176"/>
            <p:cNvSpPr/>
            <p:nvPr/>
          </p:nvSpPr>
          <p:spPr>
            <a:xfrm>
              <a:off x="6196276" y="6357842"/>
              <a:ext cx="63444" cy="32568"/>
            </a:xfrm>
            <a:custGeom>
              <a:avLst/>
              <a:gdLst/>
              <a:ahLst/>
              <a:cxnLst/>
              <a:rect l="l" t="t" r="r" b="b"/>
              <a:pathLst>
                <a:path w="66040" h="35559">
                  <a:moveTo>
                    <a:pt x="33020" y="0"/>
                  </a:moveTo>
                  <a:lnTo>
                    <a:pt x="20359" y="1349"/>
                  </a:lnTo>
                  <a:lnTo>
                    <a:pt x="9842" y="5080"/>
                  </a:lnTo>
                  <a:lnTo>
                    <a:pt x="2659" y="10715"/>
                  </a:lnTo>
                  <a:lnTo>
                    <a:pt x="0" y="17780"/>
                  </a:lnTo>
                  <a:lnTo>
                    <a:pt x="2659" y="24844"/>
                  </a:lnTo>
                  <a:lnTo>
                    <a:pt x="9842" y="30480"/>
                  </a:lnTo>
                  <a:lnTo>
                    <a:pt x="20359" y="34210"/>
                  </a:lnTo>
                  <a:lnTo>
                    <a:pt x="33020" y="35560"/>
                  </a:lnTo>
                  <a:lnTo>
                    <a:pt x="45680" y="34210"/>
                  </a:lnTo>
                  <a:lnTo>
                    <a:pt x="56197" y="30480"/>
                  </a:lnTo>
                  <a:lnTo>
                    <a:pt x="63380" y="24844"/>
                  </a:lnTo>
                  <a:lnTo>
                    <a:pt x="66040" y="17780"/>
                  </a:lnTo>
                  <a:lnTo>
                    <a:pt x="63380" y="10715"/>
                  </a:lnTo>
                  <a:lnTo>
                    <a:pt x="56197" y="5080"/>
                  </a:lnTo>
                  <a:lnTo>
                    <a:pt x="45680" y="134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9" name="object 177"/>
            <p:cNvSpPr/>
            <p:nvPr/>
          </p:nvSpPr>
          <p:spPr>
            <a:xfrm>
              <a:off x="6196276" y="6357842"/>
              <a:ext cx="63444" cy="32568"/>
            </a:xfrm>
            <a:custGeom>
              <a:avLst/>
              <a:gdLst/>
              <a:ahLst/>
              <a:cxnLst/>
              <a:rect l="l" t="t" r="r" b="b"/>
              <a:pathLst>
                <a:path w="66040" h="35559">
                  <a:moveTo>
                    <a:pt x="33020" y="0"/>
                  </a:moveTo>
                  <a:lnTo>
                    <a:pt x="45680" y="1349"/>
                  </a:lnTo>
                  <a:lnTo>
                    <a:pt x="56197" y="5080"/>
                  </a:lnTo>
                  <a:lnTo>
                    <a:pt x="63380" y="10715"/>
                  </a:lnTo>
                  <a:lnTo>
                    <a:pt x="66040" y="17780"/>
                  </a:lnTo>
                  <a:lnTo>
                    <a:pt x="63380" y="24844"/>
                  </a:lnTo>
                  <a:lnTo>
                    <a:pt x="56197" y="30480"/>
                  </a:lnTo>
                  <a:lnTo>
                    <a:pt x="45680" y="34210"/>
                  </a:lnTo>
                  <a:lnTo>
                    <a:pt x="33020" y="35560"/>
                  </a:lnTo>
                  <a:lnTo>
                    <a:pt x="20359" y="34210"/>
                  </a:lnTo>
                  <a:lnTo>
                    <a:pt x="9842" y="30480"/>
                  </a:lnTo>
                  <a:lnTo>
                    <a:pt x="2659" y="24844"/>
                  </a:lnTo>
                  <a:lnTo>
                    <a:pt x="0" y="17780"/>
                  </a:lnTo>
                  <a:lnTo>
                    <a:pt x="2659" y="10715"/>
                  </a:lnTo>
                  <a:lnTo>
                    <a:pt x="9842" y="5080"/>
                  </a:lnTo>
                  <a:lnTo>
                    <a:pt x="20359" y="1349"/>
                  </a:lnTo>
                  <a:lnTo>
                    <a:pt x="33020" y="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0" name="object 178"/>
            <p:cNvSpPr/>
            <p:nvPr/>
          </p:nvSpPr>
          <p:spPr>
            <a:xfrm>
              <a:off x="6196276" y="63578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1" name="object 179"/>
            <p:cNvSpPr/>
            <p:nvPr/>
          </p:nvSpPr>
          <p:spPr>
            <a:xfrm>
              <a:off x="6259720" y="639157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2" name="object 180"/>
            <p:cNvSpPr/>
            <p:nvPr/>
          </p:nvSpPr>
          <p:spPr>
            <a:xfrm>
              <a:off x="6242638" y="6357842"/>
              <a:ext cx="19521" cy="16284"/>
            </a:xfrm>
            <a:custGeom>
              <a:avLst/>
              <a:gdLst/>
              <a:ahLst/>
              <a:cxnLst/>
              <a:rect l="l" t="t" r="r" b="b"/>
              <a:pathLst>
                <a:path w="20320" h="17779">
                  <a:moveTo>
                    <a:pt x="0" y="0"/>
                  </a:moveTo>
                  <a:lnTo>
                    <a:pt x="8532" y="3313"/>
                  </a:lnTo>
                  <a:lnTo>
                    <a:pt x="14922" y="7461"/>
                  </a:lnTo>
                  <a:lnTo>
                    <a:pt x="18930" y="12322"/>
                  </a:lnTo>
                  <a:lnTo>
                    <a:pt x="20320" y="1778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3" name="object 181"/>
            <p:cNvSpPr/>
            <p:nvPr/>
          </p:nvSpPr>
          <p:spPr>
            <a:xfrm>
              <a:off x="6227997" y="63578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4" name="object 182"/>
            <p:cNvSpPr/>
            <p:nvPr/>
          </p:nvSpPr>
          <p:spPr>
            <a:xfrm>
              <a:off x="6262161" y="63741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5" name="object 183"/>
            <p:cNvSpPr/>
            <p:nvPr/>
          </p:nvSpPr>
          <p:spPr>
            <a:xfrm>
              <a:off x="6227997" y="6357842"/>
              <a:ext cx="34162" cy="16284"/>
            </a:xfrm>
            <a:custGeom>
              <a:avLst/>
              <a:gdLst/>
              <a:ahLst/>
              <a:cxnLst/>
              <a:rect l="l" t="t" r="r" b="b"/>
              <a:pathLst>
                <a:path w="35559" h="17779">
                  <a:moveTo>
                    <a:pt x="15239" y="0"/>
                  </a:moveTo>
                  <a:lnTo>
                    <a:pt x="0" y="17780"/>
                  </a:lnTo>
                  <a:lnTo>
                    <a:pt x="35559" y="17780"/>
                  </a:lnTo>
                  <a:lnTo>
                    <a:pt x="34170" y="12322"/>
                  </a:lnTo>
                  <a:lnTo>
                    <a:pt x="30162" y="7461"/>
                  </a:lnTo>
                  <a:lnTo>
                    <a:pt x="23772" y="3313"/>
                  </a:lnTo>
                  <a:lnTo>
                    <a:pt x="152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6" name="object 184"/>
            <p:cNvSpPr/>
            <p:nvPr/>
          </p:nvSpPr>
          <p:spPr>
            <a:xfrm>
              <a:off x="6195056" y="6359005"/>
              <a:ext cx="18301" cy="15121"/>
            </a:xfrm>
            <a:custGeom>
              <a:avLst/>
              <a:gdLst/>
              <a:ahLst/>
              <a:cxnLst/>
              <a:rect l="l" t="t" r="r" b="b"/>
              <a:pathLst>
                <a:path w="19050" h="16509">
                  <a:moveTo>
                    <a:pt x="0" y="16509"/>
                  </a:moveTo>
                  <a:lnTo>
                    <a:pt x="0" y="8890"/>
                  </a:lnTo>
                  <a:lnTo>
                    <a:pt x="7620" y="2540"/>
                  </a:lnTo>
                  <a:lnTo>
                    <a:pt x="1905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7" name="object 185"/>
            <p:cNvSpPr/>
            <p:nvPr/>
          </p:nvSpPr>
          <p:spPr>
            <a:xfrm>
              <a:off x="6195056" y="635900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8" name="object 186"/>
            <p:cNvSpPr/>
            <p:nvPr/>
          </p:nvSpPr>
          <p:spPr>
            <a:xfrm>
              <a:off x="6229218" y="63741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9" name="object 187"/>
            <p:cNvSpPr/>
            <p:nvPr/>
          </p:nvSpPr>
          <p:spPr>
            <a:xfrm>
              <a:off x="6195056" y="6359005"/>
              <a:ext cx="34162" cy="15121"/>
            </a:xfrm>
            <a:custGeom>
              <a:avLst/>
              <a:gdLst/>
              <a:ahLst/>
              <a:cxnLst/>
              <a:rect l="l" t="t" r="r" b="b"/>
              <a:pathLst>
                <a:path w="35559" h="16509">
                  <a:moveTo>
                    <a:pt x="19050" y="0"/>
                  </a:moveTo>
                  <a:lnTo>
                    <a:pt x="7620" y="2540"/>
                  </a:lnTo>
                  <a:lnTo>
                    <a:pt x="0" y="8890"/>
                  </a:lnTo>
                  <a:lnTo>
                    <a:pt x="0" y="16509"/>
                  </a:lnTo>
                  <a:lnTo>
                    <a:pt x="35560" y="16509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0" name="object 188"/>
            <p:cNvSpPr/>
            <p:nvPr/>
          </p:nvSpPr>
          <p:spPr>
            <a:xfrm>
              <a:off x="6212136" y="6388084"/>
              <a:ext cx="28061" cy="6979"/>
            </a:xfrm>
            <a:custGeom>
              <a:avLst/>
              <a:gdLst/>
              <a:ahLst/>
              <a:cxnLst/>
              <a:rect l="l" t="t" r="r" b="b"/>
              <a:pathLst>
                <a:path w="29209" h="7620">
                  <a:moveTo>
                    <a:pt x="29210" y="0"/>
                  </a:moveTo>
                  <a:lnTo>
                    <a:pt x="21431" y="4028"/>
                  </a:lnTo>
                  <a:lnTo>
                    <a:pt x="13652" y="6508"/>
                  </a:lnTo>
                  <a:lnTo>
                    <a:pt x="6349" y="7322"/>
                  </a:lnTo>
                  <a:lnTo>
                    <a:pt x="0" y="635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1" name="object 189"/>
            <p:cNvSpPr/>
            <p:nvPr/>
          </p:nvSpPr>
          <p:spPr>
            <a:xfrm>
              <a:off x="6217018" y="640204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2" name="object 190"/>
            <p:cNvSpPr/>
            <p:nvPr/>
          </p:nvSpPr>
          <p:spPr>
            <a:xfrm>
              <a:off x="6232879" y="63717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3" name="object 191"/>
            <p:cNvSpPr/>
            <p:nvPr/>
          </p:nvSpPr>
          <p:spPr>
            <a:xfrm>
              <a:off x="6212136" y="6372963"/>
              <a:ext cx="28061" cy="22100"/>
            </a:xfrm>
            <a:custGeom>
              <a:avLst/>
              <a:gdLst/>
              <a:ahLst/>
              <a:cxnLst/>
              <a:rect l="l" t="t" r="r" b="b"/>
              <a:pathLst>
                <a:path w="29209" h="24129">
                  <a:moveTo>
                    <a:pt x="21590" y="0"/>
                  </a:moveTo>
                  <a:lnTo>
                    <a:pt x="0" y="22859"/>
                  </a:lnTo>
                  <a:lnTo>
                    <a:pt x="6349" y="23832"/>
                  </a:lnTo>
                  <a:lnTo>
                    <a:pt x="13652" y="23018"/>
                  </a:lnTo>
                  <a:lnTo>
                    <a:pt x="21431" y="20538"/>
                  </a:lnTo>
                  <a:lnTo>
                    <a:pt x="29210" y="16509"/>
                  </a:lnTo>
                  <a:lnTo>
                    <a:pt x="215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4" name="object 192"/>
            <p:cNvSpPr/>
            <p:nvPr/>
          </p:nvSpPr>
          <p:spPr>
            <a:xfrm>
              <a:off x="6220678" y="6370636"/>
              <a:ext cx="10981" cy="5816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889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5079"/>
                  </a:lnTo>
                  <a:lnTo>
                    <a:pt x="2540" y="6350"/>
                  </a:lnTo>
                  <a:lnTo>
                    <a:pt x="8890" y="6350"/>
                  </a:lnTo>
                  <a:lnTo>
                    <a:pt x="11429" y="5079"/>
                  </a:lnTo>
                  <a:lnTo>
                    <a:pt x="11429" y="127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5" name="object 193"/>
            <p:cNvSpPr/>
            <p:nvPr/>
          </p:nvSpPr>
          <p:spPr>
            <a:xfrm>
              <a:off x="6220678" y="6370636"/>
              <a:ext cx="10981" cy="5816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5079" y="0"/>
                  </a:moveTo>
                  <a:lnTo>
                    <a:pt x="8890" y="0"/>
                  </a:lnTo>
                  <a:lnTo>
                    <a:pt x="11429" y="1270"/>
                  </a:lnTo>
                  <a:lnTo>
                    <a:pt x="11429" y="2540"/>
                  </a:lnTo>
                  <a:lnTo>
                    <a:pt x="11429" y="5079"/>
                  </a:lnTo>
                  <a:lnTo>
                    <a:pt x="8890" y="6350"/>
                  </a:lnTo>
                  <a:lnTo>
                    <a:pt x="5079" y="6350"/>
                  </a:lnTo>
                  <a:lnTo>
                    <a:pt x="2540" y="6350"/>
                  </a:lnTo>
                  <a:lnTo>
                    <a:pt x="0" y="5079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2540" y="0"/>
                  </a:lnTo>
                  <a:lnTo>
                    <a:pt x="5079" y="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6" name="object 194"/>
            <p:cNvSpPr/>
            <p:nvPr/>
          </p:nvSpPr>
          <p:spPr>
            <a:xfrm>
              <a:off x="6220678" y="637063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7" name="object 195"/>
            <p:cNvSpPr/>
            <p:nvPr/>
          </p:nvSpPr>
          <p:spPr>
            <a:xfrm>
              <a:off x="6231659" y="63764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8" name="object 196"/>
            <p:cNvSpPr/>
            <p:nvPr/>
          </p:nvSpPr>
          <p:spPr>
            <a:xfrm>
              <a:off x="6224337" y="6371798"/>
              <a:ext cx="2440" cy="3489"/>
            </a:xfrm>
            <a:custGeom>
              <a:avLst/>
              <a:gdLst/>
              <a:ahLst/>
              <a:cxnLst/>
              <a:rect l="l" t="t" r="r" b="b"/>
              <a:pathLst>
                <a:path w="2540" h="3809">
                  <a:moveTo>
                    <a:pt x="2540" y="0"/>
                  </a:moveTo>
                  <a:lnTo>
                    <a:pt x="127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3809"/>
                  </a:lnTo>
                  <a:lnTo>
                    <a:pt x="2540" y="3809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9" name="object 197"/>
            <p:cNvSpPr/>
            <p:nvPr/>
          </p:nvSpPr>
          <p:spPr>
            <a:xfrm>
              <a:off x="6224337" y="6371798"/>
              <a:ext cx="2440" cy="3489"/>
            </a:xfrm>
            <a:custGeom>
              <a:avLst/>
              <a:gdLst/>
              <a:ahLst/>
              <a:cxnLst/>
              <a:rect l="l" t="t" r="r" b="b"/>
              <a:pathLst>
                <a:path w="2540" h="3809">
                  <a:moveTo>
                    <a:pt x="1270" y="0"/>
                  </a:moveTo>
                  <a:lnTo>
                    <a:pt x="2540" y="0"/>
                  </a:lnTo>
                  <a:lnTo>
                    <a:pt x="2540" y="1269"/>
                  </a:lnTo>
                  <a:lnTo>
                    <a:pt x="2540" y="2539"/>
                  </a:lnTo>
                  <a:lnTo>
                    <a:pt x="2540" y="3809"/>
                  </a:lnTo>
                  <a:lnTo>
                    <a:pt x="1270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1270" y="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0" name="object 198"/>
            <p:cNvSpPr/>
            <p:nvPr/>
          </p:nvSpPr>
          <p:spPr>
            <a:xfrm>
              <a:off x="6224337" y="63717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1" name="object 199"/>
            <p:cNvSpPr/>
            <p:nvPr/>
          </p:nvSpPr>
          <p:spPr>
            <a:xfrm>
              <a:off x="6227997" y="637528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2" name="object 200"/>
            <p:cNvSpPr/>
            <p:nvPr/>
          </p:nvSpPr>
          <p:spPr>
            <a:xfrm>
              <a:off x="6125512" y="6450894"/>
              <a:ext cx="211074" cy="26752"/>
            </a:xfrm>
            <a:custGeom>
              <a:avLst/>
              <a:gdLst/>
              <a:ahLst/>
              <a:cxnLst/>
              <a:rect l="l" t="t" r="r" b="b"/>
              <a:pathLst>
                <a:path w="219709" h="29209">
                  <a:moveTo>
                    <a:pt x="194309" y="0"/>
                  </a:moveTo>
                  <a:lnTo>
                    <a:pt x="15239" y="0"/>
                  </a:lnTo>
                  <a:lnTo>
                    <a:pt x="0" y="21590"/>
                  </a:lnTo>
                  <a:lnTo>
                    <a:pt x="7619" y="29210"/>
                  </a:lnTo>
                  <a:lnTo>
                    <a:pt x="215900" y="29210"/>
                  </a:lnTo>
                  <a:lnTo>
                    <a:pt x="219709" y="22860"/>
                  </a:lnTo>
                  <a:lnTo>
                    <a:pt x="194309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3" name="object 201"/>
            <p:cNvSpPr/>
            <p:nvPr/>
          </p:nvSpPr>
          <p:spPr>
            <a:xfrm>
              <a:off x="6125512" y="6450894"/>
              <a:ext cx="211074" cy="26752"/>
            </a:xfrm>
            <a:custGeom>
              <a:avLst/>
              <a:gdLst/>
              <a:ahLst/>
              <a:cxnLst/>
              <a:rect l="l" t="t" r="r" b="b"/>
              <a:pathLst>
                <a:path w="219709" h="29209">
                  <a:moveTo>
                    <a:pt x="15239" y="0"/>
                  </a:moveTo>
                  <a:lnTo>
                    <a:pt x="0" y="21590"/>
                  </a:lnTo>
                  <a:lnTo>
                    <a:pt x="7619" y="29210"/>
                  </a:lnTo>
                  <a:lnTo>
                    <a:pt x="215900" y="29210"/>
                  </a:lnTo>
                  <a:lnTo>
                    <a:pt x="219709" y="22860"/>
                  </a:lnTo>
                  <a:lnTo>
                    <a:pt x="194309" y="0"/>
                  </a:lnTo>
                  <a:lnTo>
                    <a:pt x="15239" y="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4" name="object 202"/>
            <p:cNvSpPr/>
            <p:nvPr/>
          </p:nvSpPr>
          <p:spPr>
            <a:xfrm>
              <a:off x="6125512" y="64508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5" name="object 203"/>
            <p:cNvSpPr/>
            <p:nvPr/>
          </p:nvSpPr>
          <p:spPr>
            <a:xfrm>
              <a:off x="6337805" y="647880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6" name="object 204"/>
            <p:cNvSpPr/>
            <p:nvPr/>
          </p:nvSpPr>
          <p:spPr>
            <a:xfrm>
              <a:off x="6135272" y="6463689"/>
              <a:ext cx="190332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198120" y="0"/>
                  </a:lnTo>
                </a:path>
              </a:pathLst>
            </a:custGeom>
            <a:ln w="1524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7" name="object 205"/>
            <p:cNvSpPr/>
            <p:nvPr/>
          </p:nvSpPr>
          <p:spPr>
            <a:xfrm>
              <a:off x="6135272" y="6456710"/>
              <a:ext cx="190332" cy="13958"/>
            </a:xfrm>
            <a:custGeom>
              <a:avLst/>
              <a:gdLst/>
              <a:ahLst/>
              <a:cxnLst/>
              <a:rect l="l" t="t" r="r" b="b"/>
              <a:pathLst>
                <a:path w="198120" h="15240">
                  <a:moveTo>
                    <a:pt x="15240" y="0"/>
                  </a:moveTo>
                  <a:lnTo>
                    <a:pt x="0" y="15240"/>
                  </a:lnTo>
                  <a:lnTo>
                    <a:pt x="198120" y="15240"/>
                  </a:lnTo>
                  <a:lnTo>
                    <a:pt x="177800" y="0"/>
                  </a:lnTo>
                  <a:lnTo>
                    <a:pt x="15240" y="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8" name="object 206"/>
            <p:cNvSpPr/>
            <p:nvPr/>
          </p:nvSpPr>
          <p:spPr>
            <a:xfrm>
              <a:off x="6135272" y="64567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9" name="object 207"/>
            <p:cNvSpPr/>
            <p:nvPr/>
          </p:nvSpPr>
          <p:spPr>
            <a:xfrm>
              <a:off x="6326825" y="647183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10" name="object 208"/>
            <p:cNvSpPr/>
            <p:nvPr/>
          </p:nvSpPr>
          <p:spPr>
            <a:xfrm>
              <a:off x="6121851" y="6440426"/>
              <a:ext cx="209854" cy="26752"/>
            </a:xfrm>
            <a:custGeom>
              <a:avLst/>
              <a:gdLst/>
              <a:ahLst/>
              <a:cxnLst/>
              <a:rect l="l" t="t" r="r" b="b"/>
              <a:pathLst>
                <a:path w="218440" h="29209">
                  <a:moveTo>
                    <a:pt x="211182" y="15240"/>
                  </a:moveTo>
                  <a:lnTo>
                    <a:pt x="40640" y="15240"/>
                  </a:lnTo>
                  <a:lnTo>
                    <a:pt x="190500" y="16509"/>
                  </a:lnTo>
                  <a:lnTo>
                    <a:pt x="191770" y="29209"/>
                  </a:lnTo>
                  <a:lnTo>
                    <a:pt x="203200" y="29209"/>
                  </a:lnTo>
                  <a:lnTo>
                    <a:pt x="211182" y="15240"/>
                  </a:lnTo>
                  <a:close/>
                </a:path>
                <a:path w="218440" h="29209">
                  <a:moveTo>
                    <a:pt x="0" y="0"/>
                  </a:moveTo>
                  <a:lnTo>
                    <a:pt x="20320" y="27940"/>
                  </a:lnTo>
                  <a:lnTo>
                    <a:pt x="31750" y="27940"/>
                  </a:lnTo>
                  <a:lnTo>
                    <a:pt x="40640" y="15240"/>
                  </a:lnTo>
                  <a:lnTo>
                    <a:pt x="211182" y="15240"/>
                  </a:lnTo>
                  <a:lnTo>
                    <a:pt x="21844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11" name="object 209"/>
            <p:cNvSpPr/>
            <p:nvPr/>
          </p:nvSpPr>
          <p:spPr>
            <a:xfrm>
              <a:off x="6121851" y="6440426"/>
              <a:ext cx="209854" cy="26752"/>
            </a:xfrm>
            <a:custGeom>
              <a:avLst/>
              <a:gdLst/>
              <a:ahLst/>
              <a:cxnLst/>
              <a:rect l="l" t="t" r="r" b="b"/>
              <a:pathLst>
                <a:path w="218440" h="29209">
                  <a:moveTo>
                    <a:pt x="218440" y="2540"/>
                  </a:moveTo>
                  <a:lnTo>
                    <a:pt x="203200" y="29209"/>
                  </a:lnTo>
                  <a:lnTo>
                    <a:pt x="191770" y="29209"/>
                  </a:lnTo>
                  <a:lnTo>
                    <a:pt x="190500" y="16509"/>
                  </a:lnTo>
                  <a:lnTo>
                    <a:pt x="40640" y="15240"/>
                  </a:lnTo>
                  <a:lnTo>
                    <a:pt x="31750" y="27940"/>
                  </a:lnTo>
                  <a:lnTo>
                    <a:pt x="20320" y="27940"/>
                  </a:lnTo>
                  <a:lnTo>
                    <a:pt x="0" y="0"/>
                  </a:lnTo>
                  <a:lnTo>
                    <a:pt x="218440" y="254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12" name="object 210"/>
            <p:cNvSpPr/>
            <p:nvPr/>
          </p:nvSpPr>
          <p:spPr>
            <a:xfrm>
              <a:off x="6121851" y="644042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13" name="object 211"/>
            <p:cNvSpPr/>
            <p:nvPr/>
          </p:nvSpPr>
          <p:spPr>
            <a:xfrm>
              <a:off x="6332925" y="646717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14" name="object 212"/>
            <p:cNvSpPr/>
            <p:nvPr/>
          </p:nvSpPr>
          <p:spPr>
            <a:xfrm>
              <a:off x="6119411" y="6345046"/>
              <a:ext cx="225715" cy="10933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15" name="object 213"/>
            <p:cNvSpPr/>
            <p:nvPr/>
          </p:nvSpPr>
          <p:spPr>
            <a:xfrm>
              <a:off x="6119411" y="6393898"/>
              <a:ext cx="0" cy="10468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0"/>
                  </a:moveTo>
                  <a:lnTo>
                    <a:pt x="0" y="114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16" name="object 214"/>
            <p:cNvSpPr/>
            <p:nvPr/>
          </p:nvSpPr>
          <p:spPr>
            <a:xfrm>
              <a:off x="6119411" y="6343884"/>
              <a:ext cx="225715" cy="109337"/>
            </a:xfrm>
            <a:custGeom>
              <a:avLst/>
              <a:gdLst/>
              <a:ahLst/>
              <a:cxnLst/>
              <a:rect l="l" t="t" r="r" b="b"/>
              <a:pathLst>
                <a:path w="234950" h="119379">
                  <a:moveTo>
                    <a:pt x="118109" y="0"/>
                  </a:moveTo>
                  <a:lnTo>
                    <a:pt x="164226" y="4683"/>
                  </a:lnTo>
                  <a:lnTo>
                    <a:pt x="201295" y="17462"/>
                  </a:lnTo>
                  <a:lnTo>
                    <a:pt x="225980" y="36433"/>
                  </a:lnTo>
                  <a:lnTo>
                    <a:pt x="234950" y="59689"/>
                  </a:lnTo>
                  <a:lnTo>
                    <a:pt x="225980" y="83482"/>
                  </a:lnTo>
                  <a:lnTo>
                    <a:pt x="201295" y="102393"/>
                  </a:lnTo>
                  <a:lnTo>
                    <a:pt x="164226" y="114875"/>
                  </a:lnTo>
                  <a:lnTo>
                    <a:pt x="118109" y="119379"/>
                  </a:lnTo>
                  <a:lnTo>
                    <a:pt x="71258" y="114875"/>
                  </a:lnTo>
                  <a:lnTo>
                    <a:pt x="33813" y="102393"/>
                  </a:lnTo>
                  <a:lnTo>
                    <a:pt x="8989" y="83482"/>
                  </a:lnTo>
                  <a:lnTo>
                    <a:pt x="0" y="59689"/>
                  </a:lnTo>
                  <a:lnTo>
                    <a:pt x="8989" y="36433"/>
                  </a:lnTo>
                  <a:lnTo>
                    <a:pt x="33813" y="17462"/>
                  </a:lnTo>
                  <a:lnTo>
                    <a:pt x="71258" y="4683"/>
                  </a:lnTo>
                  <a:lnTo>
                    <a:pt x="118109" y="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17" name="object 215"/>
            <p:cNvSpPr/>
            <p:nvPr/>
          </p:nvSpPr>
          <p:spPr>
            <a:xfrm>
              <a:off x="6119411" y="634388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18" name="object 216"/>
            <p:cNvSpPr/>
            <p:nvPr/>
          </p:nvSpPr>
          <p:spPr>
            <a:xfrm>
              <a:off x="6346345" y="645438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19" name="object 217"/>
            <p:cNvSpPr/>
            <p:nvPr/>
          </p:nvSpPr>
          <p:spPr>
            <a:xfrm>
              <a:off x="6101110" y="6352026"/>
              <a:ext cx="253776" cy="11282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0" name="object 218"/>
            <p:cNvSpPr/>
            <p:nvPr/>
          </p:nvSpPr>
          <p:spPr>
            <a:xfrm>
              <a:off x="6095067" y="5897286"/>
              <a:ext cx="1504242" cy="91994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1" name="object 219"/>
            <p:cNvSpPr/>
            <p:nvPr/>
          </p:nvSpPr>
          <p:spPr>
            <a:xfrm>
              <a:off x="8324096" y="6186857"/>
              <a:ext cx="0" cy="218674"/>
            </a:xfrm>
            <a:custGeom>
              <a:avLst/>
              <a:gdLst/>
              <a:ahLst/>
              <a:cxnLst/>
              <a:rect l="l" t="t" r="r" b="b"/>
              <a:pathLst>
                <a:path h="238759">
                  <a:moveTo>
                    <a:pt x="0" y="0"/>
                  </a:moveTo>
                  <a:lnTo>
                    <a:pt x="0" y="238759"/>
                  </a:lnTo>
                </a:path>
              </a:pathLst>
            </a:custGeom>
            <a:ln w="27940">
              <a:solidFill>
                <a:srgbClr val="AAAAAA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2" name="object 220"/>
            <p:cNvSpPr/>
            <p:nvPr/>
          </p:nvSpPr>
          <p:spPr>
            <a:xfrm>
              <a:off x="8310674" y="6186857"/>
              <a:ext cx="26842" cy="218674"/>
            </a:xfrm>
            <a:custGeom>
              <a:avLst/>
              <a:gdLst/>
              <a:ahLst/>
              <a:cxnLst/>
              <a:rect l="l" t="t" r="r" b="b"/>
              <a:pathLst>
                <a:path w="27940" h="238759">
                  <a:moveTo>
                    <a:pt x="27940" y="60959"/>
                  </a:moveTo>
                  <a:lnTo>
                    <a:pt x="27940" y="238759"/>
                  </a:lnTo>
                  <a:lnTo>
                    <a:pt x="0" y="238759"/>
                  </a:lnTo>
                  <a:lnTo>
                    <a:pt x="0" y="0"/>
                  </a:lnTo>
                  <a:lnTo>
                    <a:pt x="27940" y="0"/>
                  </a:lnTo>
                  <a:lnTo>
                    <a:pt x="27940" y="60959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3" name="object 221"/>
            <p:cNvSpPr/>
            <p:nvPr/>
          </p:nvSpPr>
          <p:spPr>
            <a:xfrm>
              <a:off x="8310674" y="61868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4" name="object 222"/>
            <p:cNvSpPr/>
            <p:nvPr/>
          </p:nvSpPr>
          <p:spPr>
            <a:xfrm>
              <a:off x="8339957" y="6406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5" name="object 223"/>
            <p:cNvSpPr/>
            <p:nvPr/>
          </p:nvSpPr>
          <p:spPr>
            <a:xfrm>
              <a:off x="8070318" y="6186857"/>
              <a:ext cx="207414" cy="260547"/>
            </a:xfrm>
            <a:custGeom>
              <a:avLst/>
              <a:gdLst/>
              <a:ahLst/>
              <a:cxnLst/>
              <a:rect l="l" t="t" r="r" b="b"/>
              <a:pathLst>
                <a:path w="215900" h="284479">
                  <a:moveTo>
                    <a:pt x="187959" y="0"/>
                  </a:moveTo>
                  <a:lnTo>
                    <a:pt x="0" y="281939"/>
                  </a:lnTo>
                  <a:lnTo>
                    <a:pt x="27939" y="284479"/>
                  </a:lnTo>
                  <a:lnTo>
                    <a:pt x="168909" y="73659"/>
                  </a:lnTo>
                  <a:lnTo>
                    <a:pt x="215900" y="2539"/>
                  </a:lnTo>
                  <a:lnTo>
                    <a:pt x="187959" y="0"/>
                  </a:lnTo>
                  <a:close/>
                </a:path>
              </a:pathLst>
            </a:custGeom>
            <a:solidFill>
              <a:srgbClr val="AAAAAA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6" name="object 224"/>
            <p:cNvSpPr/>
            <p:nvPr/>
          </p:nvSpPr>
          <p:spPr>
            <a:xfrm>
              <a:off x="8070318" y="6186857"/>
              <a:ext cx="207414" cy="260547"/>
            </a:xfrm>
            <a:custGeom>
              <a:avLst/>
              <a:gdLst/>
              <a:ahLst/>
              <a:cxnLst/>
              <a:rect l="l" t="t" r="r" b="b"/>
              <a:pathLst>
                <a:path w="215900" h="284479">
                  <a:moveTo>
                    <a:pt x="168909" y="73659"/>
                  </a:moveTo>
                  <a:lnTo>
                    <a:pt x="27939" y="284479"/>
                  </a:lnTo>
                  <a:lnTo>
                    <a:pt x="0" y="281939"/>
                  </a:lnTo>
                  <a:lnTo>
                    <a:pt x="187959" y="0"/>
                  </a:lnTo>
                  <a:lnTo>
                    <a:pt x="215900" y="2539"/>
                  </a:lnTo>
                  <a:lnTo>
                    <a:pt x="168909" y="73659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7" name="object 225"/>
            <p:cNvSpPr/>
            <p:nvPr/>
          </p:nvSpPr>
          <p:spPr>
            <a:xfrm>
              <a:off x="8070318" y="61868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8" name="object 226"/>
            <p:cNvSpPr/>
            <p:nvPr/>
          </p:nvSpPr>
          <p:spPr>
            <a:xfrm>
              <a:off x="8278953" y="644856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9" name="object 227"/>
            <p:cNvSpPr/>
            <p:nvPr/>
          </p:nvSpPr>
          <p:spPr>
            <a:xfrm>
              <a:off x="7214433" y="5907700"/>
              <a:ext cx="0" cy="530400"/>
            </a:xfrm>
            <a:custGeom>
              <a:avLst/>
              <a:gdLst/>
              <a:ahLst/>
              <a:cxnLst/>
              <a:rect l="l" t="t" r="r" b="b"/>
              <a:pathLst>
                <a:path h="579120">
                  <a:moveTo>
                    <a:pt x="0" y="0"/>
                  </a:moveTo>
                  <a:lnTo>
                    <a:pt x="0" y="579120"/>
                  </a:lnTo>
                </a:path>
              </a:pathLst>
            </a:custGeom>
            <a:ln w="39370">
              <a:solidFill>
                <a:srgbClr val="AAAAAA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0" name="object 228"/>
            <p:cNvSpPr/>
            <p:nvPr/>
          </p:nvSpPr>
          <p:spPr>
            <a:xfrm>
              <a:off x="7195522" y="5907700"/>
              <a:ext cx="37822" cy="530400"/>
            </a:xfrm>
            <a:custGeom>
              <a:avLst/>
              <a:gdLst/>
              <a:ahLst/>
              <a:cxnLst/>
              <a:rect l="l" t="t" r="r" b="b"/>
              <a:pathLst>
                <a:path w="39370" h="579120">
                  <a:moveTo>
                    <a:pt x="33020" y="574040"/>
                  </a:moveTo>
                  <a:lnTo>
                    <a:pt x="5079" y="579120"/>
                  </a:lnTo>
                  <a:lnTo>
                    <a:pt x="0" y="0"/>
                  </a:lnTo>
                  <a:lnTo>
                    <a:pt x="39370" y="2540"/>
                  </a:lnTo>
                  <a:lnTo>
                    <a:pt x="33020" y="57404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1" name="object 229"/>
            <p:cNvSpPr/>
            <p:nvPr/>
          </p:nvSpPr>
          <p:spPr>
            <a:xfrm>
              <a:off x="7195522" y="59077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2" name="object 230"/>
            <p:cNvSpPr/>
            <p:nvPr/>
          </p:nvSpPr>
          <p:spPr>
            <a:xfrm>
              <a:off x="7234563" y="64380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3" name="object 231"/>
            <p:cNvSpPr/>
            <p:nvPr/>
          </p:nvSpPr>
          <p:spPr>
            <a:xfrm>
              <a:off x="7239445" y="6573026"/>
              <a:ext cx="75645" cy="2791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4" name="object 232"/>
            <p:cNvSpPr/>
            <p:nvPr/>
          </p:nvSpPr>
          <p:spPr>
            <a:xfrm>
              <a:off x="7239445" y="6571861"/>
              <a:ext cx="76865" cy="29079"/>
            </a:xfrm>
            <a:custGeom>
              <a:avLst/>
              <a:gdLst/>
              <a:ahLst/>
              <a:cxnLst/>
              <a:rect l="l" t="t" r="r" b="b"/>
              <a:pathLst>
                <a:path w="80009" h="31750">
                  <a:moveTo>
                    <a:pt x="0" y="31750"/>
                  </a:moveTo>
                  <a:lnTo>
                    <a:pt x="80010" y="31750"/>
                  </a:lnTo>
                  <a:lnTo>
                    <a:pt x="80010" y="0"/>
                  </a:lnTo>
                  <a:lnTo>
                    <a:pt x="0" y="0"/>
                  </a:lnTo>
                  <a:lnTo>
                    <a:pt x="0" y="3175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5" name="object 233"/>
            <p:cNvSpPr/>
            <p:nvPr/>
          </p:nvSpPr>
          <p:spPr>
            <a:xfrm>
              <a:off x="7239445" y="6571861"/>
              <a:ext cx="18301" cy="27916"/>
            </a:xfrm>
            <a:custGeom>
              <a:avLst/>
              <a:gdLst/>
              <a:ahLst/>
              <a:cxnLst/>
              <a:rect l="l" t="t" r="r" b="b"/>
              <a:pathLst>
                <a:path w="19050" h="30479">
                  <a:moveTo>
                    <a:pt x="0" y="0"/>
                  </a:moveTo>
                  <a:lnTo>
                    <a:pt x="0" y="30480"/>
                  </a:lnTo>
                  <a:lnTo>
                    <a:pt x="19050" y="3048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6" name="object 234"/>
            <p:cNvSpPr/>
            <p:nvPr/>
          </p:nvSpPr>
          <p:spPr>
            <a:xfrm>
              <a:off x="7294348" y="6574189"/>
              <a:ext cx="20741" cy="25589"/>
            </a:xfrm>
            <a:custGeom>
              <a:avLst/>
              <a:gdLst/>
              <a:ahLst/>
              <a:cxnLst/>
              <a:rect l="l" t="t" r="r" b="b"/>
              <a:pathLst>
                <a:path w="21590" h="27940">
                  <a:moveTo>
                    <a:pt x="0" y="27940"/>
                  </a:moveTo>
                  <a:lnTo>
                    <a:pt x="21590" y="27940"/>
                  </a:lnTo>
                  <a:lnTo>
                    <a:pt x="2159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7" name="object 235"/>
            <p:cNvSpPr/>
            <p:nvPr/>
          </p:nvSpPr>
          <p:spPr>
            <a:xfrm>
              <a:off x="7239445" y="6600940"/>
              <a:ext cx="75645" cy="20006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8" name="object 236"/>
            <p:cNvSpPr/>
            <p:nvPr/>
          </p:nvSpPr>
          <p:spPr>
            <a:xfrm>
              <a:off x="7239445" y="6599778"/>
              <a:ext cx="76865" cy="201226"/>
            </a:xfrm>
            <a:custGeom>
              <a:avLst/>
              <a:gdLst/>
              <a:ahLst/>
              <a:cxnLst/>
              <a:rect l="l" t="t" r="r" b="b"/>
              <a:pathLst>
                <a:path w="80009" h="219709">
                  <a:moveTo>
                    <a:pt x="0" y="219709"/>
                  </a:moveTo>
                  <a:lnTo>
                    <a:pt x="80010" y="219709"/>
                  </a:lnTo>
                  <a:lnTo>
                    <a:pt x="80010" y="0"/>
                  </a:lnTo>
                  <a:lnTo>
                    <a:pt x="0" y="0"/>
                  </a:lnTo>
                  <a:lnTo>
                    <a:pt x="0" y="21970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9" name="object 237"/>
            <p:cNvSpPr/>
            <p:nvPr/>
          </p:nvSpPr>
          <p:spPr>
            <a:xfrm>
              <a:off x="7239445" y="6599778"/>
              <a:ext cx="0" cy="46526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79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0" name="object 238"/>
            <p:cNvSpPr/>
            <p:nvPr/>
          </p:nvSpPr>
          <p:spPr>
            <a:xfrm>
              <a:off x="7239445" y="6681199"/>
              <a:ext cx="0" cy="46526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79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1" name="object 239"/>
            <p:cNvSpPr/>
            <p:nvPr/>
          </p:nvSpPr>
          <p:spPr>
            <a:xfrm>
              <a:off x="7239445" y="6762620"/>
              <a:ext cx="8541" cy="38384"/>
            </a:xfrm>
            <a:custGeom>
              <a:avLst/>
              <a:gdLst/>
              <a:ahLst/>
              <a:cxnLst/>
              <a:rect l="l" t="t" r="r" b="b"/>
              <a:pathLst>
                <a:path w="8890" h="41909">
                  <a:moveTo>
                    <a:pt x="0" y="0"/>
                  </a:moveTo>
                  <a:lnTo>
                    <a:pt x="0" y="41909"/>
                  </a:lnTo>
                  <a:lnTo>
                    <a:pt x="8890" y="4190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2" name="object 240"/>
            <p:cNvSpPr/>
            <p:nvPr/>
          </p:nvSpPr>
          <p:spPr>
            <a:xfrm>
              <a:off x="7284588" y="6783557"/>
              <a:ext cx="30502" cy="17447"/>
            </a:xfrm>
            <a:custGeom>
              <a:avLst/>
              <a:gdLst/>
              <a:ahLst/>
              <a:cxnLst/>
              <a:rect l="l" t="t" r="r" b="b"/>
              <a:pathLst>
                <a:path w="31750" h="19050">
                  <a:moveTo>
                    <a:pt x="0" y="19050"/>
                  </a:moveTo>
                  <a:lnTo>
                    <a:pt x="31750" y="19050"/>
                  </a:lnTo>
                  <a:lnTo>
                    <a:pt x="3175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3" name="object 241"/>
            <p:cNvSpPr/>
            <p:nvPr/>
          </p:nvSpPr>
          <p:spPr>
            <a:xfrm>
              <a:off x="7315090" y="6703298"/>
              <a:ext cx="0" cy="45363"/>
            </a:xfrm>
            <a:custGeom>
              <a:avLst/>
              <a:gdLst/>
              <a:ahLst/>
              <a:cxnLst/>
              <a:rect l="l" t="t" r="r" b="b"/>
              <a:pathLst>
                <a:path h="49529">
                  <a:moveTo>
                    <a:pt x="0" y="49529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4" name="object 242"/>
            <p:cNvSpPr/>
            <p:nvPr/>
          </p:nvSpPr>
          <p:spPr>
            <a:xfrm>
              <a:off x="7315090" y="6621877"/>
              <a:ext cx="0" cy="46526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50799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5" name="object 243"/>
            <p:cNvSpPr/>
            <p:nvPr/>
          </p:nvSpPr>
          <p:spPr>
            <a:xfrm>
              <a:off x="6941744" y="6570699"/>
              <a:ext cx="24402" cy="29079"/>
            </a:xfrm>
            <a:custGeom>
              <a:avLst/>
              <a:gdLst/>
              <a:ahLst/>
              <a:cxnLst/>
              <a:rect l="l" t="t" r="r" b="b"/>
              <a:pathLst>
                <a:path w="25400" h="31750">
                  <a:moveTo>
                    <a:pt x="5079" y="0"/>
                  </a:moveTo>
                  <a:lnTo>
                    <a:pt x="0" y="0"/>
                  </a:lnTo>
                  <a:lnTo>
                    <a:pt x="0" y="25399"/>
                  </a:lnTo>
                  <a:lnTo>
                    <a:pt x="25400" y="3174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6" name="object 244"/>
            <p:cNvSpPr/>
            <p:nvPr/>
          </p:nvSpPr>
          <p:spPr>
            <a:xfrm>
              <a:off x="7002748" y="6604430"/>
              <a:ext cx="48803" cy="4653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0" y="0"/>
                  </a:moveTo>
                  <a:lnTo>
                    <a:pt x="15239" y="1269"/>
                  </a:lnTo>
                  <a:lnTo>
                    <a:pt x="50800" y="507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7" name="object 245"/>
            <p:cNvSpPr/>
            <p:nvPr/>
          </p:nvSpPr>
          <p:spPr>
            <a:xfrm>
              <a:off x="7086935" y="6612572"/>
              <a:ext cx="48803" cy="2326"/>
            </a:xfrm>
            <a:custGeom>
              <a:avLst/>
              <a:gdLst/>
              <a:ahLst/>
              <a:cxnLst/>
              <a:rect l="l" t="t" r="r" b="b"/>
              <a:pathLst>
                <a:path w="50800" h="2540">
                  <a:moveTo>
                    <a:pt x="0" y="0"/>
                  </a:moveTo>
                  <a:lnTo>
                    <a:pt x="20320" y="1270"/>
                  </a:lnTo>
                  <a:lnTo>
                    <a:pt x="50800" y="254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8" name="object 246"/>
            <p:cNvSpPr/>
            <p:nvPr/>
          </p:nvSpPr>
          <p:spPr>
            <a:xfrm>
              <a:off x="7172340" y="6616061"/>
              <a:ext cx="48803" cy="1163"/>
            </a:xfrm>
            <a:custGeom>
              <a:avLst/>
              <a:gdLst/>
              <a:ahLst/>
              <a:cxnLst/>
              <a:rect l="l" t="t" r="r" b="b"/>
              <a:pathLst>
                <a:path w="50800" h="1270">
                  <a:moveTo>
                    <a:pt x="0" y="0"/>
                  </a:moveTo>
                  <a:lnTo>
                    <a:pt x="38100" y="1269"/>
                  </a:lnTo>
                  <a:lnTo>
                    <a:pt x="50800" y="126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9" name="object 247"/>
            <p:cNvSpPr/>
            <p:nvPr/>
          </p:nvSpPr>
          <p:spPr>
            <a:xfrm>
              <a:off x="7257746" y="6617226"/>
              <a:ext cx="48803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22859" y="0"/>
                  </a:lnTo>
                  <a:lnTo>
                    <a:pt x="5080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0" name="object 248"/>
            <p:cNvSpPr/>
            <p:nvPr/>
          </p:nvSpPr>
          <p:spPr>
            <a:xfrm>
              <a:off x="7341931" y="6614899"/>
              <a:ext cx="48803" cy="2326"/>
            </a:xfrm>
            <a:custGeom>
              <a:avLst/>
              <a:gdLst/>
              <a:ahLst/>
              <a:cxnLst/>
              <a:rect l="l" t="t" r="r" b="b"/>
              <a:pathLst>
                <a:path w="50800" h="2540">
                  <a:moveTo>
                    <a:pt x="0" y="2540"/>
                  </a:moveTo>
                  <a:lnTo>
                    <a:pt x="2540" y="2540"/>
                  </a:lnTo>
                  <a:lnTo>
                    <a:pt x="5080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1" name="object 249"/>
            <p:cNvSpPr/>
            <p:nvPr/>
          </p:nvSpPr>
          <p:spPr>
            <a:xfrm>
              <a:off x="7427337" y="6611410"/>
              <a:ext cx="48803" cy="2326"/>
            </a:xfrm>
            <a:custGeom>
              <a:avLst/>
              <a:gdLst/>
              <a:ahLst/>
              <a:cxnLst/>
              <a:rect l="l" t="t" r="r" b="b"/>
              <a:pathLst>
                <a:path w="50800" h="2540">
                  <a:moveTo>
                    <a:pt x="0" y="2539"/>
                  </a:moveTo>
                  <a:lnTo>
                    <a:pt x="5080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2" name="object 250"/>
            <p:cNvSpPr/>
            <p:nvPr/>
          </p:nvSpPr>
          <p:spPr>
            <a:xfrm>
              <a:off x="7511521" y="6600940"/>
              <a:ext cx="48803" cy="6979"/>
            </a:xfrm>
            <a:custGeom>
              <a:avLst/>
              <a:gdLst/>
              <a:ahLst/>
              <a:cxnLst/>
              <a:rect l="l" t="t" r="r" b="b"/>
              <a:pathLst>
                <a:path w="50800" h="7620">
                  <a:moveTo>
                    <a:pt x="0" y="7620"/>
                  </a:moveTo>
                  <a:lnTo>
                    <a:pt x="36830" y="2540"/>
                  </a:lnTo>
                  <a:lnTo>
                    <a:pt x="5080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3" name="object 251"/>
            <p:cNvSpPr/>
            <p:nvPr/>
          </p:nvSpPr>
          <p:spPr>
            <a:xfrm>
              <a:off x="7578626" y="6568373"/>
              <a:ext cx="21961" cy="25589"/>
            </a:xfrm>
            <a:custGeom>
              <a:avLst/>
              <a:gdLst/>
              <a:ahLst/>
              <a:cxnLst/>
              <a:rect l="l" t="t" r="r" b="b"/>
              <a:pathLst>
                <a:path w="22859" h="27940">
                  <a:moveTo>
                    <a:pt x="16510" y="27940"/>
                  </a:moveTo>
                  <a:lnTo>
                    <a:pt x="22860" y="0"/>
                  </a:ln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4" name="object 252"/>
            <p:cNvSpPr/>
            <p:nvPr/>
          </p:nvSpPr>
          <p:spPr>
            <a:xfrm>
              <a:off x="7238224" y="6569535"/>
              <a:ext cx="48803" cy="1163"/>
            </a:xfrm>
            <a:custGeom>
              <a:avLst/>
              <a:gdLst/>
              <a:ahLst/>
              <a:cxnLst/>
              <a:rect l="l" t="t" r="r" b="b"/>
              <a:pathLst>
                <a:path w="50800" h="1270">
                  <a:moveTo>
                    <a:pt x="50800" y="0"/>
                  </a:moveTo>
                  <a:lnTo>
                    <a:pt x="0" y="1269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5" name="object 253"/>
            <p:cNvSpPr/>
            <p:nvPr/>
          </p:nvSpPr>
          <p:spPr>
            <a:xfrm>
              <a:off x="6947844" y="6573026"/>
              <a:ext cx="649083" cy="0"/>
            </a:xfrm>
            <a:custGeom>
              <a:avLst/>
              <a:gdLst/>
              <a:ahLst/>
              <a:cxnLst/>
              <a:rect l="l" t="t" r="r" b="b"/>
              <a:pathLst>
                <a:path w="675640">
                  <a:moveTo>
                    <a:pt x="0" y="0"/>
                  </a:moveTo>
                  <a:lnTo>
                    <a:pt x="675639" y="0"/>
                  </a:lnTo>
                </a:path>
              </a:pathLst>
            </a:custGeom>
            <a:ln w="533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6" name="object 254"/>
            <p:cNvSpPr/>
            <p:nvPr/>
          </p:nvSpPr>
          <p:spPr>
            <a:xfrm>
              <a:off x="6947844" y="6548598"/>
              <a:ext cx="649083" cy="48853"/>
            </a:xfrm>
            <a:custGeom>
              <a:avLst/>
              <a:gdLst/>
              <a:ahLst/>
              <a:cxnLst/>
              <a:rect l="l" t="t" r="r" b="b"/>
              <a:pathLst>
                <a:path w="675640" h="53340">
                  <a:moveTo>
                    <a:pt x="337820" y="0"/>
                  </a:moveTo>
                  <a:lnTo>
                    <a:pt x="416915" y="677"/>
                  </a:lnTo>
                  <a:lnTo>
                    <a:pt x="488657" y="2621"/>
                  </a:lnTo>
                  <a:lnTo>
                    <a:pt x="551291" y="5698"/>
                  </a:lnTo>
                  <a:lnTo>
                    <a:pt x="603061" y="9774"/>
                  </a:lnTo>
                  <a:lnTo>
                    <a:pt x="642212" y="14717"/>
                  </a:lnTo>
                  <a:lnTo>
                    <a:pt x="675639" y="26670"/>
                  </a:lnTo>
                  <a:lnTo>
                    <a:pt x="666990" y="32546"/>
                  </a:lnTo>
                  <a:lnTo>
                    <a:pt x="603061" y="43031"/>
                  </a:lnTo>
                  <a:lnTo>
                    <a:pt x="551291" y="47241"/>
                  </a:lnTo>
                  <a:lnTo>
                    <a:pt x="488657" y="50496"/>
                  </a:lnTo>
                  <a:lnTo>
                    <a:pt x="416915" y="52595"/>
                  </a:lnTo>
                  <a:lnTo>
                    <a:pt x="337820" y="53340"/>
                  </a:lnTo>
                  <a:lnTo>
                    <a:pt x="259124" y="52595"/>
                  </a:lnTo>
                  <a:lnTo>
                    <a:pt x="187537" y="50496"/>
                  </a:lnTo>
                  <a:lnTo>
                    <a:pt x="124882" y="47241"/>
                  </a:lnTo>
                  <a:lnTo>
                    <a:pt x="72978" y="43031"/>
                  </a:lnTo>
                  <a:lnTo>
                    <a:pt x="33649" y="38066"/>
                  </a:lnTo>
                  <a:lnTo>
                    <a:pt x="0" y="26670"/>
                  </a:lnTo>
                  <a:lnTo>
                    <a:pt x="8715" y="20394"/>
                  </a:lnTo>
                  <a:lnTo>
                    <a:pt x="72978" y="9774"/>
                  </a:lnTo>
                  <a:lnTo>
                    <a:pt x="124882" y="5698"/>
                  </a:lnTo>
                  <a:lnTo>
                    <a:pt x="187537" y="2621"/>
                  </a:lnTo>
                  <a:lnTo>
                    <a:pt x="259124" y="677"/>
                  </a:lnTo>
                  <a:lnTo>
                    <a:pt x="337820" y="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7" name="object 255"/>
            <p:cNvSpPr/>
            <p:nvPr/>
          </p:nvSpPr>
          <p:spPr>
            <a:xfrm>
              <a:off x="6947844" y="65485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8" name="object 256"/>
            <p:cNvSpPr/>
            <p:nvPr/>
          </p:nvSpPr>
          <p:spPr>
            <a:xfrm>
              <a:off x="7596927" y="65974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9" name="object 257"/>
            <p:cNvSpPr/>
            <p:nvPr/>
          </p:nvSpPr>
          <p:spPr>
            <a:xfrm>
              <a:off x="6947844" y="6543947"/>
              <a:ext cx="649083" cy="50016"/>
            </a:xfrm>
            <a:custGeom>
              <a:avLst/>
              <a:gdLst/>
              <a:ahLst/>
              <a:cxnLst/>
              <a:rect l="l" t="t" r="r" b="b"/>
              <a:pathLst>
                <a:path w="675640" h="54609">
                  <a:moveTo>
                    <a:pt x="337820" y="0"/>
                  </a:moveTo>
                  <a:lnTo>
                    <a:pt x="416915" y="744"/>
                  </a:lnTo>
                  <a:lnTo>
                    <a:pt x="488657" y="2843"/>
                  </a:lnTo>
                  <a:lnTo>
                    <a:pt x="551291" y="6098"/>
                  </a:lnTo>
                  <a:lnTo>
                    <a:pt x="603061" y="10308"/>
                  </a:lnTo>
                  <a:lnTo>
                    <a:pt x="642212" y="15273"/>
                  </a:lnTo>
                  <a:lnTo>
                    <a:pt x="675639" y="26670"/>
                  </a:lnTo>
                  <a:lnTo>
                    <a:pt x="666990" y="33016"/>
                  </a:lnTo>
                  <a:lnTo>
                    <a:pt x="603061" y="44064"/>
                  </a:lnTo>
                  <a:lnTo>
                    <a:pt x="551291" y="48411"/>
                  </a:lnTo>
                  <a:lnTo>
                    <a:pt x="488657" y="51736"/>
                  </a:lnTo>
                  <a:lnTo>
                    <a:pt x="416915" y="53862"/>
                  </a:lnTo>
                  <a:lnTo>
                    <a:pt x="337820" y="54610"/>
                  </a:lnTo>
                  <a:lnTo>
                    <a:pt x="259124" y="53862"/>
                  </a:lnTo>
                  <a:lnTo>
                    <a:pt x="187537" y="51736"/>
                  </a:lnTo>
                  <a:lnTo>
                    <a:pt x="124882" y="48411"/>
                  </a:lnTo>
                  <a:lnTo>
                    <a:pt x="72978" y="44064"/>
                  </a:lnTo>
                  <a:lnTo>
                    <a:pt x="33649" y="38873"/>
                  </a:lnTo>
                  <a:lnTo>
                    <a:pt x="0" y="26670"/>
                  </a:lnTo>
                  <a:lnTo>
                    <a:pt x="8715" y="20793"/>
                  </a:lnTo>
                  <a:lnTo>
                    <a:pt x="72978" y="10308"/>
                  </a:lnTo>
                  <a:lnTo>
                    <a:pt x="124882" y="6098"/>
                  </a:lnTo>
                  <a:lnTo>
                    <a:pt x="187537" y="2843"/>
                  </a:lnTo>
                  <a:lnTo>
                    <a:pt x="259124" y="744"/>
                  </a:lnTo>
                  <a:lnTo>
                    <a:pt x="337820" y="0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0" name="object 258"/>
            <p:cNvSpPr/>
            <p:nvPr/>
          </p:nvSpPr>
          <p:spPr>
            <a:xfrm>
              <a:off x="6947844" y="654394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1" name="object 259"/>
            <p:cNvSpPr/>
            <p:nvPr/>
          </p:nvSpPr>
          <p:spPr>
            <a:xfrm>
              <a:off x="7596927" y="65939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2" name="object 260"/>
            <p:cNvSpPr/>
            <p:nvPr/>
          </p:nvSpPr>
          <p:spPr>
            <a:xfrm>
              <a:off x="7239445" y="6424141"/>
              <a:ext cx="75645" cy="15353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3" name="object 261"/>
            <p:cNvSpPr/>
            <p:nvPr/>
          </p:nvSpPr>
          <p:spPr>
            <a:xfrm>
              <a:off x="7273606" y="6577677"/>
              <a:ext cx="20741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5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4" name="object 262"/>
            <p:cNvSpPr/>
            <p:nvPr/>
          </p:nvSpPr>
          <p:spPr>
            <a:xfrm>
              <a:off x="7239445" y="6424141"/>
              <a:ext cx="0" cy="148884"/>
            </a:xfrm>
            <a:custGeom>
              <a:avLst/>
              <a:gdLst/>
              <a:ahLst/>
              <a:cxnLst/>
              <a:rect l="l" t="t" r="r" b="b"/>
              <a:pathLst>
                <a:path h="162559">
                  <a:moveTo>
                    <a:pt x="0" y="0"/>
                  </a:moveTo>
                  <a:lnTo>
                    <a:pt x="0" y="1625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5" name="object 263"/>
            <p:cNvSpPr/>
            <p:nvPr/>
          </p:nvSpPr>
          <p:spPr>
            <a:xfrm>
              <a:off x="7239445" y="6422978"/>
              <a:ext cx="75645" cy="154700"/>
            </a:xfrm>
            <a:custGeom>
              <a:avLst/>
              <a:gdLst/>
              <a:ahLst/>
              <a:cxnLst/>
              <a:rect l="l" t="t" r="r" b="b"/>
              <a:pathLst>
                <a:path w="78740" h="168909">
                  <a:moveTo>
                    <a:pt x="76200" y="166370"/>
                  </a:moveTo>
                  <a:lnTo>
                    <a:pt x="57150" y="168909"/>
                  </a:lnTo>
                  <a:lnTo>
                    <a:pt x="36829" y="168909"/>
                  </a:lnTo>
                  <a:lnTo>
                    <a:pt x="11429" y="166370"/>
                  </a:lnTo>
                  <a:lnTo>
                    <a:pt x="0" y="163829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78740" y="0"/>
                  </a:lnTo>
                  <a:lnTo>
                    <a:pt x="78740" y="16510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6" name="object 264"/>
            <p:cNvSpPr/>
            <p:nvPr/>
          </p:nvSpPr>
          <p:spPr>
            <a:xfrm>
              <a:off x="7239445" y="64229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7" name="object 265"/>
            <p:cNvSpPr/>
            <p:nvPr/>
          </p:nvSpPr>
          <p:spPr>
            <a:xfrm>
              <a:off x="7316309" y="657767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8" name="object 266"/>
            <p:cNvSpPr/>
            <p:nvPr/>
          </p:nvSpPr>
          <p:spPr>
            <a:xfrm>
              <a:off x="7171120" y="6413673"/>
              <a:ext cx="233035" cy="30242"/>
            </a:xfrm>
            <a:custGeom>
              <a:avLst/>
              <a:gdLst/>
              <a:ahLst/>
              <a:cxnLst/>
              <a:rect l="l" t="t" r="r" b="b"/>
              <a:pathLst>
                <a:path w="242570" h="33020">
                  <a:moveTo>
                    <a:pt x="165100" y="31749"/>
                  </a:moveTo>
                  <a:lnTo>
                    <a:pt x="69850" y="31749"/>
                  </a:lnTo>
                  <a:lnTo>
                    <a:pt x="92710" y="33019"/>
                  </a:lnTo>
                  <a:lnTo>
                    <a:pt x="142240" y="33019"/>
                  </a:lnTo>
                  <a:lnTo>
                    <a:pt x="165100" y="31749"/>
                  </a:lnTo>
                  <a:close/>
                </a:path>
                <a:path w="242570" h="33020">
                  <a:moveTo>
                    <a:pt x="242570" y="0"/>
                  </a:moveTo>
                  <a:lnTo>
                    <a:pt x="0" y="1269"/>
                  </a:lnTo>
                  <a:lnTo>
                    <a:pt x="0" y="24129"/>
                  </a:lnTo>
                  <a:lnTo>
                    <a:pt x="17779" y="29209"/>
                  </a:lnTo>
                  <a:lnTo>
                    <a:pt x="30479" y="30479"/>
                  </a:lnTo>
                  <a:lnTo>
                    <a:pt x="41910" y="30479"/>
                  </a:lnTo>
                  <a:lnTo>
                    <a:pt x="54610" y="31749"/>
                  </a:lnTo>
                  <a:lnTo>
                    <a:pt x="191770" y="31749"/>
                  </a:lnTo>
                  <a:lnTo>
                    <a:pt x="214629" y="29209"/>
                  </a:lnTo>
                  <a:lnTo>
                    <a:pt x="229870" y="27939"/>
                  </a:lnTo>
                  <a:lnTo>
                    <a:pt x="242570" y="24129"/>
                  </a:lnTo>
                  <a:lnTo>
                    <a:pt x="24257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9" name="object 267"/>
            <p:cNvSpPr/>
            <p:nvPr/>
          </p:nvSpPr>
          <p:spPr>
            <a:xfrm>
              <a:off x="7171120" y="6413673"/>
              <a:ext cx="233035" cy="30242"/>
            </a:xfrm>
            <a:custGeom>
              <a:avLst/>
              <a:gdLst/>
              <a:ahLst/>
              <a:cxnLst/>
              <a:rect l="l" t="t" r="r" b="b"/>
              <a:pathLst>
                <a:path w="242570" h="33020">
                  <a:moveTo>
                    <a:pt x="0" y="1269"/>
                  </a:moveTo>
                  <a:lnTo>
                    <a:pt x="0" y="24129"/>
                  </a:lnTo>
                  <a:lnTo>
                    <a:pt x="8890" y="26669"/>
                  </a:lnTo>
                  <a:lnTo>
                    <a:pt x="17779" y="29209"/>
                  </a:lnTo>
                  <a:lnTo>
                    <a:pt x="30479" y="30479"/>
                  </a:lnTo>
                  <a:lnTo>
                    <a:pt x="41910" y="30479"/>
                  </a:lnTo>
                  <a:lnTo>
                    <a:pt x="54610" y="31749"/>
                  </a:lnTo>
                  <a:lnTo>
                    <a:pt x="69850" y="31749"/>
                  </a:lnTo>
                  <a:lnTo>
                    <a:pt x="92710" y="33019"/>
                  </a:lnTo>
                  <a:lnTo>
                    <a:pt x="118110" y="33019"/>
                  </a:lnTo>
                  <a:lnTo>
                    <a:pt x="142240" y="33019"/>
                  </a:lnTo>
                  <a:lnTo>
                    <a:pt x="165100" y="31749"/>
                  </a:lnTo>
                  <a:lnTo>
                    <a:pt x="191770" y="31749"/>
                  </a:lnTo>
                  <a:lnTo>
                    <a:pt x="214629" y="29209"/>
                  </a:lnTo>
                  <a:lnTo>
                    <a:pt x="229870" y="27939"/>
                  </a:lnTo>
                  <a:lnTo>
                    <a:pt x="242570" y="24129"/>
                  </a:lnTo>
                  <a:lnTo>
                    <a:pt x="242570" y="0"/>
                  </a:lnTo>
                  <a:lnTo>
                    <a:pt x="0" y="1269"/>
                  </a:lnTo>
                  <a:close/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70" name="object 268"/>
            <p:cNvSpPr/>
            <p:nvPr/>
          </p:nvSpPr>
          <p:spPr>
            <a:xfrm>
              <a:off x="7171120" y="641367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71" name="object 269"/>
            <p:cNvSpPr/>
            <p:nvPr/>
          </p:nvSpPr>
          <p:spPr>
            <a:xfrm>
              <a:off x="7405374" y="64450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5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72" name="object 270"/>
            <p:cNvSpPr/>
            <p:nvPr/>
          </p:nvSpPr>
          <p:spPr>
            <a:xfrm>
              <a:off x="7174780" y="6407857"/>
              <a:ext cx="225715" cy="1512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73" name="object 271"/>
            <p:cNvSpPr/>
            <p:nvPr/>
          </p:nvSpPr>
          <p:spPr>
            <a:xfrm>
              <a:off x="7006466" y="5875910"/>
              <a:ext cx="1731177" cy="72104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274" name="object 272"/>
          <p:cNvSpPr/>
          <p:nvPr/>
        </p:nvSpPr>
        <p:spPr>
          <a:xfrm>
            <a:off x="180061" y="1269030"/>
            <a:ext cx="1659309" cy="112128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75" name="object 273"/>
          <p:cNvSpPr/>
          <p:nvPr/>
        </p:nvSpPr>
        <p:spPr>
          <a:xfrm>
            <a:off x="5799750" y="4172270"/>
            <a:ext cx="691785" cy="65834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76" name="object 274"/>
          <p:cNvSpPr/>
          <p:nvPr/>
        </p:nvSpPr>
        <p:spPr>
          <a:xfrm>
            <a:off x="1839370" y="1270193"/>
            <a:ext cx="1728853" cy="118758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77" name="object 275"/>
          <p:cNvSpPr/>
          <p:nvPr/>
        </p:nvSpPr>
        <p:spPr>
          <a:xfrm>
            <a:off x="1839370" y="1270193"/>
            <a:ext cx="1728852" cy="1187583"/>
          </a:xfrm>
          <a:custGeom>
            <a:avLst/>
            <a:gdLst/>
            <a:ahLst/>
            <a:cxnLst/>
            <a:rect l="l" t="t" r="r" b="b"/>
            <a:pathLst>
              <a:path w="1799589" h="1296670">
                <a:moveTo>
                  <a:pt x="102869" y="0"/>
                </a:moveTo>
                <a:lnTo>
                  <a:pt x="1695449" y="0"/>
                </a:lnTo>
                <a:lnTo>
                  <a:pt x="1736367" y="8036"/>
                </a:lnTo>
                <a:lnTo>
                  <a:pt x="1769427" y="30003"/>
                </a:lnTo>
                <a:lnTo>
                  <a:pt x="1791533" y="62686"/>
                </a:lnTo>
                <a:lnTo>
                  <a:pt x="1799590" y="102870"/>
                </a:lnTo>
                <a:lnTo>
                  <a:pt x="1799590" y="1296670"/>
                </a:lnTo>
                <a:lnTo>
                  <a:pt x="0" y="1296670"/>
                </a:lnTo>
                <a:lnTo>
                  <a:pt x="0" y="102870"/>
                </a:lnTo>
                <a:lnTo>
                  <a:pt x="8036" y="62686"/>
                </a:lnTo>
                <a:lnTo>
                  <a:pt x="30003" y="30003"/>
                </a:lnTo>
                <a:lnTo>
                  <a:pt x="62686" y="8036"/>
                </a:lnTo>
                <a:lnTo>
                  <a:pt x="102869" y="0"/>
                </a:lnTo>
                <a:close/>
              </a:path>
            </a:pathLst>
          </a:custGeom>
          <a:ln w="9344">
            <a:solidFill>
              <a:srgbClr val="00CC97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78" name="object 276"/>
          <p:cNvSpPr/>
          <p:nvPr/>
        </p:nvSpPr>
        <p:spPr>
          <a:xfrm>
            <a:off x="1839370" y="12701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CC97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79" name="object 277"/>
          <p:cNvSpPr/>
          <p:nvPr/>
        </p:nvSpPr>
        <p:spPr>
          <a:xfrm>
            <a:off x="3568224" y="24577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CC97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47582702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ata Pie Charts">
  <a:themeElements>
    <a:clrScheme name="1_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1_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1_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Pages>0</Pages>
  <Words>802</Words>
  <Characters>0</Characters>
  <Application>Microsoft Office PowerPoint</Application>
  <DocSecurity>0</DocSecurity>
  <PresentationFormat>On-screen Show (4:3)</PresentationFormat>
  <Lines>0</Lines>
  <Paragraphs>167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SimSun</vt:lpstr>
      <vt:lpstr>AcmeFont</vt:lpstr>
      <vt:lpstr>Agency FB</vt:lpstr>
      <vt:lpstr>Andalus</vt:lpstr>
      <vt:lpstr>Arial</vt:lpstr>
      <vt:lpstr>Arial Black</vt:lpstr>
      <vt:lpstr>Arial Narrow</vt:lpstr>
      <vt:lpstr>Calibri</vt:lpstr>
      <vt:lpstr>Georgia</vt:lpstr>
      <vt:lpstr>Lucida Sans</vt:lpstr>
      <vt:lpstr>Lucida Sans Unicode</vt:lpstr>
      <vt:lpstr>Tahoma</vt:lpstr>
      <vt:lpstr>Times New Roman</vt:lpstr>
      <vt:lpstr>Data Pie Charts</vt:lpstr>
      <vt:lpstr>1_Data Pie Charts</vt:lpstr>
      <vt:lpstr>SOSIALISASI KELEMBAGAAN  KEBIJAKAN PENGAWASAN PEMANFAATAN TENAGA NUKLIR DI INDONESIA</vt:lpstr>
      <vt:lpstr>DASAR HUKUM PELAKSANAAN PENGAWASAN  KETENAGANUKLIRAN  ( UU &amp; Keputusan Presiden)</vt:lpstr>
      <vt:lpstr>PowerPoint Presentation</vt:lpstr>
      <vt:lpstr>PowerPoint Presentation</vt:lpstr>
      <vt:lpstr>AMANAH UU No 10 TH 1997 Tentang KETENAGANUKLIRAN</vt:lpstr>
      <vt:lpstr>Pasal 15 UU No.10 Tahun 1997  Tujuan Pengawasan Ketenaganukliran</vt:lpstr>
      <vt:lpstr>OBYEK PENGAWASAN  KETENAGANUKLIRAN &amp; TANTANGANNYA</vt:lpstr>
      <vt:lpstr>Pengawasan Fasilitas Kesehatan</vt:lpstr>
      <vt:lpstr>Pengawasan Fasilitas Industri</vt:lpstr>
      <vt:lpstr>Pengawasan Instalasi &amp; Bahan Nuklir  ( Reaktor Nuklir )</vt:lpstr>
      <vt:lpstr>PENGAWASAN INSTALASI NUKLIR NON-REAKTOR </vt:lpstr>
      <vt:lpstr>PENGAWASAN KETENAGANUKLIRAN DILUAR  PEMEGANG IJIN ( OUT OF REGULATORY CONTROL )</vt:lpstr>
      <vt:lpstr>Peta Pemanfaatan Tenaga Nuklir</vt:lpstr>
      <vt:lpstr>PERATURAN KETENAGANUKLIRAN</vt:lpstr>
      <vt:lpstr>PERIJINAN FASILITAS RADIASI DAN ZAT  RADIOAKTIF   BIDANG INDUSTRI &amp; KESEHATAN</vt:lpstr>
      <vt:lpstr>Profil Perizinan</vt:lpstr>
      <vt:lpstr>INSPEKSI KESELAMATAN &amp; KEAMANAN NUKLIR</vt:lpstr>
      <vt:lpstr>PENEGAKAN HUKUM</vt:lpstr>
      <vt:lpstr>Enforcement Actions</vt:lpstr>
      <vt:lpstr>KESIAPSIAGAAN NUKLIR</vt:lpstr>
      <vt:lpstr>Emergency Preparedness and Responses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Presentasi BAPETEN 2015</dc:title>
  <dc:creator>Humas BHO</dc:creator>
  <cp:lastModifiedBy>Qohhar</cp:lastModifiedBy>
  <cp:revision>117</cp:revision>
  <dcterms:created xsi:type="dcterms:W3CDTF">2011-09-23T15:07:58Z</dcterms:created>
  <dcterms:modified xsi:type="dcterms:W3CDTF">2017-03-22T07:09:54Z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ublisher">
    <vt:lpwstr>Humas BHO BAPETEN</vt:lpwstr>
  </property>
  <property fmtid="{D5CDD505-2E9C-101B-9397-08002B2CF9AE}" pid="3" name="Date Completed">
    <vt:lpwstr>8 September 2015</vt:lpwstr>
  </property>
  <property fmtid="{D5CDD505-2E9C-101B-9397-08002B2CF9AE}" pid="4" name="KSOProductBuildVer">
    <vt:lpwstr>1033-9.1.0.4674</vt:lpwstr>
  </property>
</Properties>
</file>