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09" r:id="rId2"/>
    <p:sldId id="293" r:id="rId3"/>
    <p:sldId id="312" r:id="rId4"/>
    <p:sldId id="318" r:id="rId5"/>
    <p:sldId id="313" r:id="rId6"/>
    <p:sldId id="315" r:id="rId7"/>
    <p:sldId id="317" r:id="rId8"/>
    <p:sldId id="319" r:id="rId9"/>
    <p:sldId id="320" r:id="rId10"/>
    <p:sldId id="321" r:id="rId11"/>
    <p:sldId id="323" r:id="rId12"/>
    <p:sldId id="326" r:id="rId13"/>
    <p:sldId id="324" r:id="rId14"/>
    <p:sldId id="325" r:id="rId15"/>
    <p:sldId id="327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104" autoAdjust="0"/>
  </p:normalViewPr>
  <p:slideViewPr>
    <p:cSldViewPr>
      <p:cViewPr varScale="1">
        <p:scale>
          <a:sx n="57" d="100"/>
          <a:sy n="57" d="100"/>
        </p:scale>
        <p:origin x="18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872EB-697E-41CD-8F91-4E66C25A2CFC}" type="doc">
      <dgm:prSet loTypeId="urn:microsoft.com/office/officeart/2005/8/layout/hierarchy6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89B1956F-DA21-4938-B119-387E29EB89ED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</a:rPr>
            <a:t>DSRS Management in Malaysia</a:t>
          </a:r>
          <a:endParaRPr lang="en-US" sz="2400" b="1" dirty="0">
            <a:latin typeface="Constantia" pitchFamily="18" charset="0"/>
          </a:endParaRPr>
        </a:p>
      </dgm:t>
    </dgm:pt>
    <dgm:pt modelId="{BDE6073F-1AC3-4DF8-8417-24EEDFEA5F4F}" type="parTrans" cxnId="{FFD19DE2-814A-4463-AA25-6336EA01F302}">
      <dgm:prSet/>
      <dgm:spPr/>
      <dgm:t>
        <a:bodyPr/>
        <a:lstStyle/>
        <a:p>
          <a:endParaRPr lang="en-US"/>
        </a:p>
      </dgm:t>
    </dgm:pt>
    <dgm:pt modelId="{9FEC72EF-2DFE-454A-A3F4-B2714E795BFA}" type="sibTrans" cxnId="{FFD19DE2-814A-4463-AA25-6336EA01F302}">
      <dgm:prSet/>
      <dgm:spPr/>
      <dgm:t>
        <a:bodyPr/>
        <a:lstStyle/>
        <a:p>
          <a:endParaRPr lang="en-US"/>
        </a:p>
      </dgm:t>
    </dgm:pt>
    <dgm:pt modelId="{C2A833F0-07D5-46C7-9A21-9113F75D1EC2}">
      <dgm:prSet phldrT="[Text]" custT="1"/>
      <dgm:spPr/>
      <dgm:t>
        <a:bodyPr/>
        <a:lstStyle/>
        <a:p>
          <a:r>
            <a:rPr lang="en-US" sz="2200" dirty="0" smtClean="0">
              <a:latin typeface="Constantia" pitchFamily="18" charset="0"/>
            </a:rPr>
            <a:t>Management Program</a:t>
          </a:r>
        </a:p>
        <a:p>
          <a:r>
            <a:rPr lang="en-US" sz="2000" dirty="0" smtClean="0">
              <a:latin typeface="Constantia" pitchFamily="18" charset="0"/>
            </a:rPr>
            <a:t>- Borehole Disposal Concept -</a:t>
          </a:r>
          <a:endParaRPr lang="en-US" sz="2000" dirty="0">
            <a:latin typeface="Constantia" pitchFamily="18" charset="0"/>
          </a:endParaRPr>
        </a:p>
      </dgm:t>
    </dgm:pt>
    <dgm:pt modelId="{4CCC2BAA-3E24-4EB5-A6EB-4D28A1B93436}" type="parTrans" cxnId="{68256CD7-7083-4ADD-8A8B-D4858AA428F5}">
      <dgm:prSet/>
      <dgm:spPr/>
      <dgm:t>
        <a:bodyPr/>
        <a:lstStyle/>
        <a:p>
          <a:endParaRPr lang="en-US"/>
        </a:p>
      </dgm:t>
    </dgm:pt>
    <dgm:pt modelId="{2C27B9D6-DE42-4F69-BD30-86B6A586096A}" type="sibTrans" cxnId="{68256CD7-7083-4ADD-8A8B-D4858AA428F5}">
      <dgm:prSet/>
      <dgm:spPr/>
      <dgm:t>
        <a:bodyPr/>
        <a:lstStyle/>
        <a:p>
          <a:endParaRPr lang="en-US"/>
        </a:p>
      </dgm:t>
    </dgm:pt>
    <dgm:pt modelId="{7BA214CA-0C99-4153-ABAA-D8F39D0C766D}">
      <dgm:prSet custT="1"/>
      <dgm:spPr/>
      <dgm:t>
        <a:bodyPr/>
        <a:lstStyle/>
        <a:p>
          <a:r>
            <a:rPr lang="en-US" sz="2200" dirty="0" smtClean="0">
              <a:latin typeface="Constantia" pitchFamily="18" charset="0"/>
            </a:rPr>
            <a:t>Management Facilities</a:t>
          </a:r>
          <a:endParaRPr lang="en-US" sz="2200" dirty="0">
            <a:latin typeface="Constantia" pitchFamily="18" charset="0"/>
          </a:endParaRPr>
        </a:p>
      </dgm:t>
    </dgm:pt>
    <dgm:pt modelId="{C523A8A9-2F3C-4D30-AF30-637F2B60D3CE}" type="parTrans" cxnId="{981D0B5B-C013-4B36-8EC8-0F53F6EE0370}">
      <dgm:prSet/>
      <dgm:spPr/>
      <dgm:t>
        <a:bodyPr/>
        <a:lstStyle/>
        <a:p>
          <a:endParaRPr lang="en-US"/>
        </a:p>
      </dgm:t>
    </dgm:pt>
    <dgm:pt modelId="{492E1494-6ADB-4D07-9044-950CD9316927}" type="sibTrans" cxnId="{981D0B5B-C013-4B36-8EC8-0F53F6EE0370}">
      <dgm:prSet/>
      <dgm:spPr/>
      <dgm:t>
        <a:bodyPr/>
        <a:lstStyle/>
        <a:p>
          <a:endParaRPr lang="en-US"/>
        </a:p>
      </dgm:t>
    </dgm:pt>
    <dgm:pt modelId="{78B079F8-34AA-4093-AE55-77D28ED06A23}">
      <dgm:prSet custT="1"/>
      <dgm:spPr/>
      <dgm:t>
        <a:bodyPr/>
        <a:lstStyle/>
        <a:p>
          <a:r>
            <a:rPr lang="en-US" sz="2000" dirty="0" smtClean="0">
              <a:latin typeface="Constantia" pitchFamily="18" charset="0"/>
            </a:rPr>
            <a:t>Interim Storage Facility</a:t>
          </a:r>
          <a:endParaRPr lang="en-US" sz="2000" dirty="0">
            <a:latin typeface="Constantia" pitchFamily="18" charset="0"/>
          </a:endParaRPr>
        </a:p>
      </dgm:t>
    </dgm:pt>
    <dgm:pt modelId="{18AB0D70-D33E-4CC8-A577-C58DBB50C79C}" type="parTrans" cxnId="{5235C3C8-F758-4809-B3FC-67CA2E182D22}">
      <dgm:prSet/>
      <dgm:spPr/>
      <dgm:t>
        <a:bodyPr/>
        <a:lstStyle/>
        <a:p>
          <a:endParaRPr lang="en-US"/>
        </a:p>
      </dgm:t>
    </dgm:pt>
    <dgm:pt modelId="{1E274508-D060-4C03-B17D-07CDA9CD7510}" type="sibTrans" cxnId="{5235C3C8-F758-4809-B3FC-67CA2E182D22}">
      <dgm:prSet/>
      <dgm:spPr/>
      <dgm:t>
        <a:bodyPr/>
        <a:lstStyle/>
        <a:p>
          <a:endParaRPr lang="en-US"/>
        </a:p>
      </dgm:t>
    </dgm:pt>
    <dgm:pt modelId="{3E72D188-F1D6-4D46-8F91-398D109D89C6}">
      <dgm:prSet custT="1"/>
      <dgm:spPr/>
      <dgm:t>
        <a:bodyPr/>
        <a:lstStyle/>
        <a:p>
          <a:r>
            <a:rPr lang="en-US" sz="2000" dirty="0" smtClean="0">
              <a:latin typeface="Constantia" pitchFamily="18" charset="0"/>
            </a:rPr>
            <a:t>Conditioning Facility</a:t>
          </a:r>
          <a:endParaRPr lang="en-US" sz="2000" dirty="0">
            <a:latin typeface="Constantia" pitchFamily="18" charset="0"/>
          </a:endParaRPr>
        </a:p>
      </dgm:t>
    </dgm:pt>
    <dgm:pt modelId="{1B22CBB5-8B74-4F7C-85F9-2750BBF57A5D}" type="parTrans" cxnId="{99606AE4-7E5F-4F97-BE1D-CD301E263BE2}">
      <dgm:prSet/>
      <dgm:spPr/>
      <dgm:t>
        <a:bodyPr/>
        <a:lstStyle/>
        <a:p>
          <a:endParaRPr lang="en-US"/>
        </a:p>
      </dgm:t>
    </dgm:pt>
    <dgm:pt modelId="{35F0F61A-A227-4971-AAF9-EBF962931277}" type="sibTrans" cxnId="{99606AE4-7E5F-4F97-BE1D-CD301E263BE2}">
      <dgm:prSet/>
      <dgm:spPr/>
      <dgm:t>
        <a:bodyPr/>
        <a:lstStyle/>
        <a:p>
          <a:endParaRPr lang="en-US"/>
        </a:p>
      </dgm:t>
    </dgm:pt>
    <dgm:pt modelId="{1CAB8E07-71B0-432F-A4D8-508DE1788B91}">
      <dgm:prSet custT="1"/>
      <dgm:spPr/>
      <dgm:t>
        <a:bodyPr/>
        <a:lstStyle/>
        <a:p>
          <a:r>
            <a:rPr lang="en-US" sz="2000" dirty="0" smtClean="0">
              <a:latin typeface="Constantia" pitchFamily="18" charset="0"/>
            </a:rPr>
            <a:t>Borehole Disposal Facility</a:t>
          </a:r>
          <a:endParaRPr lang="en-US" sz="2000" dirty="0">
            <a:latin typeface="Constantia" pitchFamily="18" charset="0"/>
          </a:endParaRPr>
        </a:p>
      </dgm:t>
    </dgm:pt>
    <dgm:pt modelId="{45631AC1-3488-48BF-8854-3716BA78BD98}" type="parTrans" cxnId="{27D008A5-9572-4176-99EF-D453C6678CC4}">
      <dgm:prSet/>
      <dgm:spPr/>
      <dgm:t>
        <a:bodyPr/>
        <a:lstStyle/>
        <a:p>
          <a:endParaRPr lang="en-US"/>
        </a:p>
      </dgm:t>
    </dgm:pt>
    <dgm:pt modelId="{F2882CAF-A690-4DB8-A32E-668A53113842}" type="sibTrans" cxnId="{27D008A5-9572-4176-99EF-D453C6678CC4}">
      <dgm:prSet/>
      <dgm:spPr/>
      <dgm:t>
        <a:bodyPr/>
        <a:lstStyle/>
        <a:p>
          <a:endParaRPr lang="en-US"/>
        </a:p>
      </dgm:t>
    </dgm:pt>
    <dgm:pt modelId="{23DE9E84-AC80-41C5-8DC4-F0DEF90A12E5}" type="pres">
      <dgm:prSet presAssocID="{0D7872EB-697E-41CD-8F91-4E66C25A2C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7B56A1-31BB-4541-98DF-A80B9C5AE124}" type="pres">
      <dgm:prSet presAssocID="{0D7872EB-697E-41CD-8F91-4E66C25A2CFC}" presName="hierFlow" presStyleCnt="0"/>
      <dgm:spPr/>
      <dgm:t>
        <a:bodyPr/>
        <a:lstStyle/>
        <a:p>
          <a:endParaRPr lang="en-US"/>
        </a:p>
      </dgm:t>
    </dgm:pt>
    <dgm:pt modelId="{8B9CE82C-FB7C-43DC-90CF-70A72777133C}" type="pres">
      <dgm:prSet presAssocID="{0D7872EB-697E-41CD-8F91-4E66C25A2CFC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CD275C-09EF-41D4-B8D0-7F85396B19AF}" type="pres">
      <dgm:prSet presAssocID="{89B1956F-DA21-4938-B119-387E29EB89ED}" presName="Name14" presStyleCnt="0"/>
      <dgm:spPr/>
      <dgm:t>
        <a:bodyPr/>
        <a:lstStyle/>
        <a:p>
          <a:endParaRPr lang="en-US"/>
        </a:p>
      </dgm:t>
    </dgm:pt>
    <dgm:pt modelId="{60815A1B-78A6-4CD1-82EB-CEEAB6352FD4}" type="pres">
      <dgm:prSet presAssocID="{89B1956F-DA21-4938-B119-387E29EB89ED}" presName="level1Shape" presStyleLbl="node0" presStyleIdx="0" presStyleCnt="1" custScaleX="577380" custScaleY="119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4B285-65D2-4552-818D-CE4984EE7920}" type="pres">
      <dgm:prSet presAssocID="{89B1956F-DA21-4938-B119-387E29EB89ED}" presName="hierChild2" presStyleCnt="0"/>
      <dgm:spPr/>
      <dgm:t>
        <a:bodyPr/>
        <a:lstStyle/>
        <a:p>
          <a:endParaRPr lang="en-US"/>
        </a:p>
      </dgm:t>
    </dgm:pt>
    <dgm:pt modelId="{D838E71E-C9D0-4B1A-81F1-A450E10EB54B}" type="pres">
      <dgm:prSet presAssocID="{4CCC2BAA-3E24-4EB5-A6EB-4D28A1B93436}" presName="Name19" presStyleLbl="parChTrans1D2" presStyleIdx="0" presStyleCnt="1"/>
      <dgm:spPr/>
      <dgm:t>
        <a:bodyPr/>
        <a:lstStyle/>
        <a:p>
          <a:endParaRPr lang="en-US"/>
        </a:p>
      </dgm:t>
    </dgm:pt>
    <dgm:pt modelId="{45A3E24A-654C-4C82-9363-C4F9C266476C}" type="pres">
      <dgm:prSet presAssocID="{C2A833F0-07D5-46C7-9A21-9113F75D1EC2}" presName="Name21" presStyleCnt="0"/>
      <dgm:spPr/>
      <dgm:t>
        <a:bodyPr/>
        <a:lstStyle/>
        <a:p>
          <a:endParaRPr lang="en-US"/>
        </a:p>
      </dgm:t>
    </dgm:pt>
    <dgm:pt modelId="{BD8394ED-D918-4D21-8A40-B421E74CE145}" type="pres">
      <dgm:prSet presAssocID="{C2A833F0-07D5-46C7-9A21-9113F75D1EC2}" presName="level2Shape" presStyleLbl="node2" presStyleIdx="0" presStyleCnt="1" custScaleX="577380" custScaleY="135194"/>
      <dgm:spPr/>
      <dgm:t>
        <a:bodyPr/>
        <a:lstStyle/>
        <a:p>
          <a:endParaRPr lang="en-US"/>
        </a:p>
      </dgm:t>
    </dgm:pt>
    <dgm:pt modelId="{667C2C1D-D087-440A-9E23-FCDD430DFB7A}" type="pres">
      <dgm:prSet presAssocID="{C2A833F0-07D5-46C7-9A21-9113F75D1EC2}" presName="hierChild3" presStyleCnt="0"/>
      <dgm:spPr/>
      <dgm:t>
        <a:bodyPr/>
        <a:lstStyle/>
        <a:p>
          <a:endParaRPr lang="en-US"/>
        </a:p>
      </dgm:t>
    </dgm:pt>
    <dgm:pt modelId="{272AC473-3FAF-457E-AD84-85E81A769F80}" type="pres">
      <dgm:prSet presAssocID="{C523A8A9-2F3C-4D30-AF30-637F2B60D3CE}" presName="Name19" presStyleLbl="parChTrans1D3" presStyleIdx="0" presStyleCnt="1"/>
      <dgm:spPr/>
      <dgm:t>
        <a:bodyPr/>
        <a:lstStyle/>
        <a:p>
          <a:endParaRPr lang="en-US"/>
        </a:p>
      </dgm:t>
    </dgm:pt>
    <dgm:pt modelId="{72DD0798-DA0E-4135-95A8-6F95EEB5FBE8}" type="pres">
      <dgm:prSet presAssocID="{7BA214CA-0C99-4153-ABAA-D8F39D0C766D}" presName="Name21" presStyleCnt="0"/>
      <dgm:spPr/>
      <dgm:t>
        <a:bodyPr/>
        <a:lstStyle/>
        <a:p>
          <a:endParaRPr lang="en-US"/>
        </a:p>
      </dgm:t>
    </dgm:pt>
    <dgm:pt modelId="{1D57C4A2-B839-4CFD-9AB1-9380C6BF05AF}" type="pres">
      <dgm:prSet presAssocID="{7BA214CA-0C99-4153-ABAA-D8F39D0C766D}" presName="level2Shape" presStyleLbl="node3" presStyleIdx="0" presStyleCnt="1" custScaleX="577380" custScaleY="87425"/>
      <dgm:spPr/>
      <dgm:t>
        <a:bodyPr/>
        <a:lstStyle/>
        <a:p>
          <a:endParaRPr lang="en-US"/>
        </a:p>
      </dgm:t>
    </dgm:pt>
    <dgm:pt modelId="{BDC28ADC-02FA-48A5-9466-CEFAFB1B0E81}" type="pres">
      <dgm:prSet presAssocID="{7BA214CA-0C99-4153-ABAA-D8F39D0C766D}" presName="hierChild3" presStyleCnt="0"/>
      <dgm:spPr/>
      <dgm:t>
        <a:bodyPr/>
        <a:lstStyle/>
        <a:p>
          <a:endParaRPr lang="en-US"/>
        </a:p>
      </dgm:t>
    </dgm:pt>
    <dgm:pt modelId="{CBED52DE-5BC5-4912-B062-B41F41EEE392}" type="pres">
      <dgm:prSet presAssocID="{18AB0D70-D33E-4CC8-A577-C58DBB50C79C}" presName="Name19" presStyleLbl="parChTrans1D4" presStyleIdx="0" presStyleCnt="3"/>
      <dgm:spPr/>
      <dgm:t>
        <a:bodyPr/>
        <a:lstStyle/>
        <a:p>
          <a:endParaRPr lang="en-US"/>
        </a:p>
      </dgm:t>
    </dgm:pt>
    <dgm:pt modelId="{F3377A44-6B59-4CB9-9ABC-147BAD257AA2}" type="pres">
      <dgm:prSet presAssocID="{78B079F8-34AA-4093-AE55-77D28ED06A23}" presName="Name21" presStyleCnt="0"/>
      <dgm:spPr/>
      <dgm:t>
        <a:bodyPr/>
        <a:lstStyle/>
        <a:p>
          <a:endParaRPr lang="en-US"/>
        </a:p>
      </dgm:t>
    </dgm:pt>
    <dgm:pt modelId="{8F636D51-07C2-496B-93B2-D5296DC4AC0A}" type="pres">
      <dgm:prSet presAssocID="{78B079F8-34AA-4093-AE55-77D28ED06A23}" presName="level2Shape" presStyleLbl="node4" presStyleIdx="0" presStyleCnt="3" custScaleX="178582" custScaleY="146410"/>
      <dgm:spPr/>
      <dgm:t>
        <a:bodyPr/>
        <a:lstStyle/>
        <a:p>
          <a:endParaRPr lang="en-US"/>
        </a:p>
      </dgm:t>
    </dgm:pt>
    <dgm:pt modelId="{B821FD7D-9BA5-4FD7-BD65-279634D1CD99}" type="pres">
      <dgm:prSet presAssocID="{78B079F8-34AA-4093-AE55-77D28ED06A23}" presName="hierChild3" presStyleCnt="0"/>
      <dgm:spPr/>
      <dgm:t>
        <a:bodyPr/>
        <a:lstStyle/>
        <a:p>
          <a:endParaRPr lang="en-US"/>
        </a:p>
      </dgm:t>
    </dgm:pt>
    <dgm:pt modelId="{795C87E2-07C7-46DD-9174-3CA886ADB751}" type="pres">
      <dgm:prSet presAssocID="{1B22CBB5-8B74-4F7C-85F9-2750BBF57A5D}" presName="Name19" presStyleLbl="parChTrans1D4" presStyleIdx="1" presStyleCnt="3"/>
      <dgm:spPr/>
      <dgm:t>
        <a:bodyPr/>
        <a:lstStyle/>
        <a:p>
          <a:endParaRPr lang="en-US"/>
        </a:p>
      </dgm:t>
    </dgm:pt>
    <dgm:pt modelId="{D52B28E8-891C-4072-BE49-DD662E4B1259}" type="pres">
      <dgm:prSet presAssocID="{3E72D188-F1D6-4D46-8F91-398D109D89C6}" presName="Name21" presStyleCnt="0"/>
      <dgm:spPr/>
      <dgm:t>
        <a:bodyPr/>
        <a:lstStyle/>
        <a:p>
          <a:endParaRPr lang="en-US"/>
        </a:p>
      </dgm:t>
    </dgm:pt>
    <dgm:pt modelId="{C0981439-3DFA-4D4D-86F3-DF934073F9C6}" type="pres">
      <dgm:prSet presAssocID="{3E72D188-F1D6-4D46-8F91-398D109D89C6}" presName="level2Shape" presStyleLbl="node4" presStyleIdx="1" presStyleCnt="3" custScaleX="182810" custScaleY="146410"/>
      <dgm:spPr/>
      <dgm:t>
        <a:bodyPr/>
        <a:lstStyle/>
        <a:p>
          <a:endParaRPr lang="en-US"/>
        </a:p>
      </dgm:t>
    </dgm:pt>
    <dgm:pt modelId="{F14EC7F9-A592-4389-9C76-F08F735403D7}" type="pres">
      <dgm:prSet presAssocID="{3E72D188-F1D6-4D46-8F91-398D109D89C6}" presName="hierChild3" presStyleCnt="0"/>
      <dgm:spPr/>
      <dgm:t>
        <a:bodyPr/>
        <a:lstStyle/>
        <a:p>
          <a:endParaRPr lang="en-US"/>
        </a:p>
      </dgm:t>
    </dgm:pt>
    <dgm:pt modelId="{92E64AEA-45CF-4B55-ADB8-0709F275BE15}" type="pres">
      <dgm:prSet presAssocID="{45631AC1-3488-48BF-8854-3716BA78BD98}" presName="Name19" presStyleLbl="parChTrans1D4" presStyleIdx="2" presStyleCnt="3"/>
      <dgm:spPr/>
      <dgm:t>
        <a:bodyPr/>
        <a:lstStyle/>
        <a:p>
          <a:endParaRPr lang="en-US"/>
        </a:p>
      </dgm:t>
    </dgm:pt>
    <dgm:pt modelId="{61B4C29E-43DB-4F44-AF03-EEEEDC55F739}" type="pres">
      <dgm:prSet presAssocID="{1CAB8E07-71B0-432F-A4D8-508DE1788B91}" presName="Name21" presStyleCnt="0"/>
      <dgm:spPr/>
      <dgm:t>
        <a:bodyPr/>
        <a:lstStyle/>
        <a:p>
          <a:endParaRPr lang="en-US"/>
        </a:p>
      </dgm:t>
    </dgm:pt>
    <dgm:pt modelId="{8ADE8BA2-0B29-4A6F-8F5B-30FBFADC0C17}" type="pres">
      <dgm:prSet presAssocID="{1CAB8E07-71B0-432F-A4D8-508DE1788B91}" presName="level2Shape" presStyleLbl="node4" presStyleIdx="2" presStyleCnt="3" custScaleX="183894" custScaleY="146410"/>
      <dgm:spPr/>
      <dgm:t>
        <a:bodyPr/>
        <a:lstStyle/>
        <a:p>
          <a:endParaRPr lang="en-US"/>
        </a:p>
      </dgm:t>
    </dgm:pt>
    <dgm:pt modelId="{217632B3-A03B-42B9-9C95-5B4847F2CC3A}" type="pres">
      <dgm:prSet presAssocID="{1CAB8E07-71B0-432F-A4D8-508DE1788B91}" presName="hierChild3" presStyleCnt="0"/>
      <dgm:spPr/>
      <dgm:t>
        <a:bodyPr/>
        <a:lstStyle/>
        <a:p>
          <a:endParaRPr lang="en-US"/>
        </a:p>
      </dgm:t>
    </dgm:pt>
    <dgm:pt modelId="{1BA41585-9367-43FF-8033-DA83FE914FE5}" type="pres">
      <dgm:prSet presAssocID="{0D7872EB-697E-41CD-8F91-4E66C25A2CFC}" presName="bgShapesFlow" presStyleCnt="0"/>
      <dgm:spPr/>
      <dgm:t>
        <a:bodyPr/>
        <a:lstStyle/>
        <a:p>
          <a:endParaRPr lang="en-US"/>
        </a:p>
      </dgm:t>
    </dgm:pt>
  </dgm:ptLst>
  <dgm:cxnLst>
    <dgm:cxn modelId="{60786F60-0CFE-4D9B-8576-C49987DE9A4A}" type="presOf" srcId="{4CCC2BAA-3E24-4EB5-A6EB-4D28A1B93436}" destId="{D838E71E-C9D0-4B1A-81F1-A450E10EB54B}" srcOrd="0" destOrd="0" presId="urn:microsoft.com/office/officeart/2005/8/layout/hierarchy6"/>
    <dgm:cxn modelId="{274E4A50-17A0-4E4F-A783-C24E924221E7}" type="presOf" srcId="{C523A8A9-2F3C-4D30-AF30-637F2B60D3CE}" destId="{272AC473-3FAF-457E-AD84-85E81A769F80}" srcOrd="0" destOrd="0" presId="urn:microsoft.com/office/officeart/2005/8/layout/hierarchy6"/>
    <dgm:cxn modelId="{5767F135-3C03-4F3E-914B-89F6667F65C8}" type="presOf" srcId="{45631AC1-3488-48BF-8854-3716BA78BD98}" destId="{92E64AEA-45CF-4B55-ADB8-0709F275BE15}" srcOrd="0" destOrd="0" presId="urn:microsoft.com/office/officeart/2005/8/layout/hierarchy6"/>
    <dgm:cxn modelId="{5235C3C8-F758-4809-B3FC-67CA2E182D22}" srcId="{7BA214CA-0C99-4153-ABAA-D8F39D0C766D}" destId="{78B079F8-34AA-4093-AE55-77D28ED06A23}" srcOrd="0" destOrd="0" parTransId="{18AB0D70-D33E-4CC8-A577-C58DBB50C79C}" sibTransId="{1E274508-D060-4C03-B17D-07CDA9CD7510}"/>
    <dgm:cxn modelId="{67DB7975-ED8E-490B-B7B5-D90090CFD850}" type="presOf" srcId="{89B1956F-DA21-4938-B119-387E29EB89ED}" destId="{60815A1B-78A6-4CD1-82EB-CEEAB6352FD4}" srcOrd="0" destOrd="0" presId="urn:microsoft.com/office/officeart/2005/8/layout/hierarchy6"/>
    <dgm:cxn modelId="{981D0B5B-C013-4B36-8EC8-0F53F6EE0370}" srcId="{C2A833F0-07D5-46C7-9A21-9113F75D1EC2}" destId="{7BA214CA-0C99-4153-ABAA-D8F39D0C766D}" srcOrd="0" destOrd="0" parTransId="{C523A8A9-2F3C-4D30-AF30-637F2B60D3CE}" sibTransId="{492E1494-6ADB-4D07-9044-950CD9316927}"/>
    <dgm:cxn modelId="{5CAD7F48-CAA0-41E3-92F1-8FF8BF9F4427}" type="presOf" srcId="{3E72D188-F1D6-4D46-8F91-398D109D89C6}" destId="{C0981439-3DFA-4D4D-86F3-DF934073F9C6}" srcOrd="0" destOrd="0" presId="urn:microsoft.com/office/officeart/2005/8/layout/hierarchy6"/>
    <dgm:cxn modelId="{FFD19DE2-814A-4463-AA25-6336EA01F302}" srcId="{0D7872EB-697E-41CD-8F91-4E66C25A2CFC}" destId="{89B1956F-DA21-4938-B119-387E29EB89ED}" srcOrd="0" destOrd="0" parTransId="{BDE6073F-1AC3-4DF8-8417-24EEDFEA5F4F}" sibTransId="{9FEC72EF-2DFE-454A-A3F4-B2714E795BFA}"/>
    <dgm:cxn modelId="{99606AE4-7E5F-4F97-BE1D-CD301E263BE2}" srcId="{7BA214CA-0C99-4153-ABAA-D8F39D0C766D}" destId="{3E72D188-F1D6-4D46-8F91-398D109D89C6}" srcOrd="1" destOrd="0" parTransId="{1B22CBB5-8B74-4F7C-85F9-2750BBF57A5D}" sibTransId="{35F0F61A-A227-4971-AAF9-EBF962931277}"/>
    <dgm:cxn modelId="{AE2E93A6-17D0-4EF1-B013-A3F3BF74940B}" type="presOf" srcId="{C2A833F0-07D5-46C7-9A21-9113F75D1EC2}" destId="{BD8394ED-D918-4D21-8A40-B421E74CE145}" srcOrd="0" destOrd="0" presId="urn:microsoft.com/office/officeart/2005/8/layout/hierarchy6"/>
    <dgm:cxn modelId="{6440DEBD-256D-4057-9CB4-13F0FD2F8B89}" type="presOf" srcId="{7BA214CA-0C99-4153-ABAA-D8F39D0C766D}" destId="{1D57C4A2-B839-4CFD-9AB1-9380C6BF05AF}" srcOrd="0" destOrd="0" presId="urn:microsoft.com/office/officeart/2005/8/layout/hierarchy6"/>
    <dgm:cxn modelId="{8B54558C-1F77-4D7C-9387-0ECC85E0CA3C}" type="presOf" srcId="{78B079F8-34AA-4093-AE55-77D28ED06A23}" destId="{8F636D51-07C2-496B-93B2-D5296DC4AC0A}" srcOrd="0" destOrd="0" presId="urn:microsoft.com/office/officeart/2005/8/layout/hierarchy6"/>
    <dgm:cxn modelId="{DE8279AF-66A0-4186-B08A-FD16CEF34E7C}" type="presOf" srcId="{1CAB8E07-71B0-432F-A4D8-508DE1788B91}" destId="{8ADE8BA2-0B29-4A6F-8F5B-30FBFADC0C17}" srcOrd="0" destOrd="0" presId="urn:microsoft.com/office/officeart/2005/8/layout/hierarchy6"/>
    <dgm:cxn modelId="{D011DF01-0104-4F69-AECD-868554796692}" type="presOf" srcId="{18AB0D70-D33E-4CC8-A577-C58DBB50C79C}" destId="{CBED52DE-5BC5-4912-B062-B41F41EEE392}" srcOrd="0" destOrd="0" presId="urn:microsoft.com/office/officeart/2005/8/layout/hierarchy6"/>
    <dgm:cxn modelId="{711179F6-24E5-475E-9B9B-90691C54F157}" type="presOf" srcId="{0D7872EB-697E-41CD-8F91-4E66C25A2CFC}" destId="{23DE9E84-AC80-41C5-8DC4-F0DEF90A12E5}" srcOrd="0" destOrd="0" presId="urn:microsoft.com/office/officeart/2005/8/layout/hierarchy6"/>
    <dgm:cxn modelId="{27D008A5-9572-4176-99EF-D453C6678CC4}" srcId="{7BA214CA-0C99-4153-ABAA-D8F39D0C766D}" destId="{1CAB8E07-71B0-432F-A4D8-508DE1788B91}" srcOrd="2" destOrd="0" parTransId="{45631AC1-3488-48BF-8854-3716BA78BD98}" sibTransId="{F2882CAF-A690-4DB8-A32E-668A53113842}"/>
    <dgm:cxn modelId="{47BBC343-8DB4-4424-9AAD-00FAB48C9C9B}" type="presOf" srcId="{1B22CBB5-8B74-4F7C-85F9-2750BBF57A5D}" destId="{795C87E2-07C7-46DD-9174-3CA886ADB751}" srcOrd="0" destOrd="0" presId="urn:microsoft.com/office/officeart/2005/8/layout/hierarchy6"/>
    <dgm:cxn modelId="{68256CD7-7083-4ADD-8A8B-D4858AA428F5}" srcId="{89B1956F-DA21-4938-B119-387E29EB89ED}" destId="{C2A833F0-07D5-46C7-9A21-9113F75D1EC2}" srcOrd="0" destOrd="0" parTransId="{4CCC2BAA-3E24-4EB5-A6EB-4D28A1B93436}" sibTransId="{2C27B9D6-DE42-4F69-BD30-86B6A586096A}"/>
    <dgm:cxn modelId="{61E0C354-0CF0-4664-A0C2-5909F7DCE281}" type="presParOf" srcId="{23DE9E84-AC80-41C5-8DC4-F0DEF90A12E5}" destId="{FF7B56A1-31BB-4541-98DF-A80B9C5AE124}" srcOrd="0" destOrd="0" presId="urn:microsoft.com/office/officeart/2005/8/layout/hierarchy6"/>
    <dgm:cxn modelId="{6A473C49-C00C-449A-94B4-5E48ACC1CBC3}" type="presParOf" srcId="{FF7B56A1-31BB-4541-98DF-A80B9C5AE124}" destId="{8B9CE82C-FB7C-43DC-90CF-70A72777133C}" srcOrd="0" destOrd="0" presId="urn:microsoft.com/office/officeart/2005/8/layout/hierarchy6"/>
    <dgm:cxn modelId="{59D182E0-DE46-4591-B6DF-739E657BBF6D}" type="presParOf" srcId="{8B9CE82C-FB7C-43DC-90CF-70A72777133C}" destId="{B4CD275C-09EF-41D4-B8D0-7F85396B19AF}" srcOrd="0" destOrd="0" presId="urn:microsoft.com/office/officeart/2005/8/layout/hierarchy6"/>
    <dgm:cxn modelId="{8D055A32-66DB-4ACB-B839-8D1A15F0A874}" type="presParOf" srcId="{B4CD275C-09EF-41D4-B8D0-7F85396B19AF}" destId="{60815A1B-78A6-4CD1-82EB-CEEAB6352FD4}" srcOrd="0" destOrd="0" presId="urn:microsoft.com/office/officeart/2005/8/layout/hierarchy6"/>
    <dgm:cxn modelId="{1C5E532C-BF1E-41DE-A59A-D4351D4834CD}" type="presParOf" srcId="{B4CD275C-09EF-41D4-B8D0-7F85396B19AF}" destId="{B934B285-65D2-4552-818D-CE4984EE7920}" srcOrd="1" destOrd="0" presId="urn:microsoft.com/office/officeart/2005/8/layout/hierarchy6"/>
    <dgm:cxn modelId="{834F35E8-5DE8-4B7F-9306-5CF5A33277EA}" type="presParOf" srcId="{B934B285-65D2-4552-818D-CE4984EE7920}" destId="{D838E71E-C9D0-4B1A-81F1-A450E10EB54B}" srcOrd="0" destOrd="0" presId="urn:microsoft.com/office/officeart/2005/8/layout/hierarchy6"/>
    <dgm:cxn modelId="{D688AAC6-DE82-4BFA-BB44-C8946A3F8BD6}" type="presParOf" srcId="{B934B285-65D2-4552-818D-CE4984EE7920}" destId="{45A3E24A-654C-4C82-9363-C4F9C266476C}" srcOrd="1" destOrd="0" presId="urn:microsoft.com/office/officeart/2005/8/layout/hierarchy6"/>
    <dgm:cxn modelId="{DD1E14C2-AFCF-4265-9F94-F7B2D8941B11}" type="presParOf" srcId="{45A3E24A-654C-4C82-9363-C4F9C266476C}" destId="{BD8394ED-D918-4D21-8A40-B421E74CE145}" srcOrd="0" destOrd="0" presId="urn:microsoft.com/office/officeart/2005/8/layout/hierarchy6"/>
    <dgm:cxn modelId="{17CA4646-BA6F-4915-BD2B-A91B6898C906}" type="presParOf" srcId="{45A3E24A-654C-4C82-9363-C4F9C266476C}" destId="{667C2C1D-D087-440A-9E23-FCDD430DFB7A}" srcOrd="1" destOrd="0" presId="urn:microsoft.com/office/officeart/2005/8/layout/hierarchy6"/>
    <dgm:cxn modelId="{D5189353-B810-42AD-A09D-37335956C947}" type="presParOf" srcId="{667C2C1D-D087-440A-9E23-FCDD430DFB7A}" destId="{272AC473-3FAF-457E-AD84-85E81A769F80}" srcOrd="0" destOrd="0" presId="urn:microsoft.com/office/officeart/2005/8/layout/hierarchy6"/>
    <dgm:cxn modelId="{83752425-E0CD-4BDE-8599-005E60CB884B}" type="presParOf" srcId="{667C2C1D-D087-440A-9E23-FCDD430DFB7A}" destId="{72DD0798-DA0E-4135-95A8-6F95EEB5FBE8}" srcOrd="1" destOrd="0" presId="urn:microsoft.com/office/officeart/2005/8/layout/hierarchy6"/>
    <dgm:cxn modelId="{6B9E3A14-B87E-4098-BD92-509A248E26C9}" type="presParOf" srcId="{72DD0798-DA0E-4135-95A8-6F95EEB5FBE8}" destId="{1D57C4A2-B839-4CFD-9AB1-9380C6BF05AF}" srcOrd="0" destOrd="0" presId="urn:microsoft.com/office/officeart/2005/8/layout/hierarchy6"/>
    <dgm:cxn modelId="{0E668D0D-1FE2-49E1-A68C-E19AD597EAB5}" type="presParOf" srcId="{72DD0798-DA0E-4135-95A8-6F95EEB5FBE8}" destId="{BDC28ADC-02FA-48A5-9466-CEFAFB1B0E81}" srcOrd="1" destOrd="0" presId="urn:microsoft.com/office/officeart/2005/8/layout/hierarchy6"/>
    <dgm:cxn modelId="{923A5FF3-F16F-45A7-BBA7-31709CCA0021}" type="presParOf" srcId="{BDC28ADC-02FA-48A5-9466-CEFAFB1B0E81}" destId="{CBED52DE-5BC5-4912-B062-B41F41EEE392}" srcOrd="0" destOrd="0" presId="urn:microsoft.com/office/officeart/2005/8/layout/hierarchy6"/>
    <dgm:cxn modelId="{E6F566A1-89EF-41CB-8FE2-BCAD726C371F}" type="presParOf" srcId="{BDC28ADC-02FA-48A5-9466-CEFAFB1B0E81}" destId="{F3377A44-6B59-4CB9-9ABC-147BAD257AA2}" srcOrd="1" destOrd="0" presId="urn:microsoft.com/office/officeart/2005/8/layout/hierarchy6"/>
    <dgm:cxn modelId="{4ACF65E8-A9F5-4D9B-9736-2D4B9C5B1EF9}" type="presParOf" srcId="{F3377A44-6B59-4CB9-9ABC-147BAD257AA2}" destId="{8F636D51-07C2-496B-93B2-D5296DC4AC0A}" srcOrd="0" destOrd="0" presId="urn:microsoft.com/office/officeart/2005/8/layout/hierarchy6"/>
    <dgm:cxn modelId="{C74B8B2D-3B7A-4E24-839A-87AFAF88FA4E}" type="presParOf" srcId="{F3377A44-6B59-4CB9-9ABC-147BAD257AA2}" destId="{B821FD7D-9BA5-4FD7-BD65-279634D1CD99}" srcOrd="1" destOrd="0" presId="urn:microsoft.com/office/officeart/2005/8/layout/hierarchy6"/>
    <dgm:cxn modelId="{8BB9C371-CF7E-43D8-8CF5-23C01FD5C81D}" type="presParOf" srcId="{BDC28ADC-02FA-48A5-9466-CEFAFB1B0E81}" destId="{795C87E2-07C7-46DD-9174-3CA886ADB751}" srcOrd="2" destOrd="0" presId="urn:microsoft.com/office/officeart/2005/8/layout/hierarchy6"/>
    <dgm:cxn modelId="{1B7678AA-24F4-4D42-A630-BC7583608410}" type="presParOf" srcId="{BDC28ADC-02FA-48A5-9466-CEFAFB1B0E81}" destId="{D52B28E8-891C-4072-BE49-DD662E4B1259}" srcOrd="3" destOrd="0" presId="urn:microsoft.com/office/officeart/2005/8/layout/hierarchy6"/>
    <dgm:cxn modelId="{8607E1A9-A343-466E-9518-26F95F7A7038}" type="presParOf" srcId="{D52B28E8-891C-4072-BE49-DD662E4B1259}" destId="{C0981439-3DFA-4D4D-86F3-DF934073F9C6}" srcOrd="0" destOrd="0" presId="urn:microsoft.com/office/officeart/2005/8/layout/hierarchy6"/>
    <dgm:cxn modelId="{83F4EBBD-5EA7-4EFE-A574-E2D65091E9A0}" type="presParOf" srcId="{D52B28E8-891C-4072-BE49-DD662E4B1259}" destId="{F14EC7F9-A592-4389-9C76-F08F735403D7}" srcOrd="1" destOrd="0" presId="urn:microsoft.com/office/officeart/2005/8/layout/hierarchy6"/>
    <dgm:cxn modelId="{AE808AF4-9ACC-4EC4-8F7B-0B24FAEE75A2}" type="presParOf" srcId="{BDC28ADC-02FA-48A5-9466-CEFAFB1B0E81}" destId="{92E64AEA-45CF-4B55-ADB8-0709F275BE15}" srcOrd="4" destOrd="0" presId="urn:microsoft.com/office/officeart/2005/8/layout/hierarchy6"/>
    <dgm:cxn modelId="{E4027670-8A0F-4826-99EB-E5ED08086E81}" type="presParOf" srcId="{BDC28ADC-02FA-48A5-9466-CEFAFB1B0E81}" destId="{61B4C29E-43DB-4F44-AF03-EEEEDC55F739}" srcOrd="5" destOrd="0" presId="urn:microsoft.com/office/officeart/2005/8/layout/hierarchy6"/>
    <dgm:cxn modelId="{C69EC7C7-D082-47F8-B603-16FDCF122E01}" type="presParOf" srcId="{61B4C29E-43DB-4F44-AF03-EEEEDC55F739}" destId="{8ADE8BA2-0B29-4A6F-8F5B-30FBFADC0C17}" srcOrd="0" destOrd="0" presId="urn:microsoft.com/office/officeart/2005/8/layout/hierarchy6"/>
    <dgm:cxn modelId="{B5C765A8-3553-4E51-8CBD-026669D003E7}" type="presParOf" srcId="{61B4C29E-43DB-4F44-AF03-EEEEDC55F739}" destId="{217632B3-A03B-42B9-9C95-5B4847F2CC3A}" srcOrd="1" destOrd="0" presId="urn:microsoft.com/office/officeart/2005/8/layout/hierarchy6"/>
    <dgm:cxn modelId="{3EB495D0-87AA-47CA-8EB2-EB7122835805}" type="presParOf" srcId="{23DE9E84-AC80-41C5-8DC4-F0DEF90A12E5}" destId="{1BA41585-9367-43FF-8033-DA83FE914FE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5D697-21A3-4BD4-9C1C-277F30820BF4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9E645FB-D548-41DC-B70C-DEE17BC984F7}">
      <dgm:prSet phldrT="[Text]" custT="1"/>
      <dgm:spPr/>
      <dgm:t>
        <a:bodyPr/>
        <a:lstStyle/>
        <a:p>
          <a:r>
            <a:rPr lang="en-US" sz="1600" dirty="0" smtClean="0">
              <a:latin typeface="Constantia" pitchFamily="18" charset="0"/>
            </a:rPr>
            <a:t>INTRODUCTION</a:t>
          </a:r>
          <a:endParaRPr lang="en-US" sz="1600" dirty="0">
            <a:latin typeface="Constantia" pitchFamily="18" charset="0"/>
          </a:endParaRPr>
        </a:p>
      </dgm:t>
    </dgm:pt>
    <dgm:pt modelId="{3C60C4E6-43E2-4AF4-99E7-32060297A1E5}" type="parTrans" cxnId="{09ECA540-71EC-4A72-A4CF-2E9F766ADABC}">
      <dgm:prSet/>
      <dgm:spPr/>
      <dgm:t>
        <a:bodyPr/>
        <a:lstStyle/>
        <a:p>
          <a:endParaRPr lang="en-US"/>
        </a:p>
      </dgm:t>
    </dgm:pt>
    <dgm:pt modelId="{1A7C2FF1-F7E4-41B7-9BC5-14FDB8291768}" type="sibTrans" cxnId="{09ECA540-71EC-4A72-A4CF-2E9F766ADABC}">
      <dgm:prSet/>
      <dgm:spPr/>
      <dgm:t>
        <a:bodyPr/>
        <a:lstStyle/>
        <a:p>
          <a:endParaRPr lang="en-US"/>
        </a:p>
      </dgm:t>
    </dgm:pt>
    <dgm:pt modelId="{5B709C02-1C86-492C-98E3-E3463B3F195F}">
      <dgm:prSet phldrT="[Text]"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Background</a:t>
          </a:r>
          <a:endParaRPr lang="en-US" sz="1600" dirty="0">
            <a:latin typeface="Constantia" pitchFamily="18" charset="0"/>
          </a:endParaRPr>
        </a:p>
      </dgm:t>
    </dgm:pt>
    <dgm:pt modelId="{F3B97F7D-ABE1-4C5E-AC85-85E52D4640E3}" type="parTrans" cxnId="{D8C7AE81-31F2-44B0-B47A-EF8B049BF73C}">
      <dgm:prSet/>
      <dgm:spPr/>
      <dgm:t>
        <a:bodyPr/>
        <a:lstStyle/>
        <a:p>
          <a:endParaRPr lang="en-US"/>
        </a:p>
      </dgm:t>
    </dgm:pt>
    <dgm:pt modelId="{D47DCB03-1671-4D70-90AB-4A6BE3F87220}" type="sibTrans" cxnId="{D8C7AE81-31F2-44B0-B47A-EF8B049BF73C}">
      <dgm:prSet/>
      <dgm:spPr/>
      <dgm:t>
        <a:bodyPr/>
        <a:lstStyle/>
        <a:p>
          <a:endParaRPr lang="en-US"/>
        </a:p>
      </dgm:t>
    </dgm:pt>
    <dgm:pt modelId="{9BA90E79-871B-4AB6-8561-AA38E9A3D430}">
      <dgm:prSet phldrT="[Text]" custT="1"/>
      <dgm:spPr/>
      <dgm:t>
        <a:bodyPr/>
        <a:lstStyle/>
        <a:p>
          <a:r>
            <a:rPr lang="en-US" sz="1600" dirty="0" smtClean="0">
              <a:latin typeface="Constantia" pitchFamily="18" charset="0"/>
            </a:rPr>
            <a:t>DESCRIPTION OF DISPOSAL SYSTEM</a:t>
          </a:r>
          <a:endParaRPr lang="en-US" sz="1600" dirty="0">
            <a:latin typeface="Constantia" pitchFamily="18" charset="0"/>
          </a:endParaRPr>
        </a:p>
      </dgm:t>
    </dgm:pt>
    <dgm:pt modelId="{5CFA9A09-414F-4590-8238-7320236944DD}" type="parTrans" cxnId="{B8D9121A-A849-4A08-B436-56CCD95F7FAD}">
      <dgm:prSet/>
      <dgm:spPr/>
      <dgm:t>
        <a:bodyPr/>
        <a:lstStyle/>
        <a:p>
          <a:endParaRPr lang="en-US"/>
        </a:p>
      </dgm:t>
    </dgm:pt>
    <dgm:pt modelId="{F0DDDD2D-6C57-4101-841E-EB732E0699A7}" type="sibTrans" cxnId="{B8D9121A-A849-4A08-B436-56CCD95F7FAD}">
      <dgm:prSet/>
      <dgm:spPr/>
      <dgm:t>
        <a:bodyPr/>
        <a:lstStyle/>
        <a:p>
          <a:endParaRPr lang="en-US"/>
        </a:p>
      </dgm:t>
    </dgm:pt>
    <dgm:pt modelId="{09A7FF21-3E64-4EF4-9F6D-87820B69C06F}">
      <dgm:prSet phldrT="[Text]"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Description of the borehole and its components</a:t>
          </a:r>
          <a:endParaRPr lang="en-US" sz="1600" dirty="0">
            <a:latin typeface="Constantia" pitchFamily="18" charset="0"/>
          </a:endParaRPr>
        </a:p>
      </dgm:t>
    </dgm:pt>
    <dgm:pt modelId="{73E3E63D-27B3-43F0-B87E-9F390AB8ED10}" type="parTrans" cxnId="{A8545D72-A65A-4E11-ABDD-B55C9459F414}">
      <dgm:prSet/>
      <dgm:spPr/>
      <dgm:t>
        <a:bodyPr/>
        <a:lstStyle/>
        <a:p>
          <a:endParaRPr lang="en-US"/>
        </a:p>
      </dgm:t>
    </dgm:pt>
    <dgm:pt modelId="{75F81F86-A996-4A60-BC93-2EC3E664EBB3}" type="sibTrans" cxnId="{A8545D72-A65A-4E11-ABDD-B55C9459F414}">
      <dgm:prSet/>
      <dgm:spPr/>
      <dgm:t>
        <a:bodyPr/>
        <a:lstStyle/>
        <a:p>
          <a:endParaRPr lang="en-US"/>
        </a:p>
      </dgm:t>
    </dgm:pt>
    <dgm:pt modelId="{C8F2ECE7-F06B-4B11-93C3-22BB900159E7}">
      <dgm:prSet phldrT="[Text]"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Description of the </a:t>
          </a:r>
          <a:r>
            <a:rPr lang="en-US" sz="1600" dirty="0" err="1" smtClean="0">
              <a:latin typeface="Constantia" pitchFamily="18" charset="0"/>
            </a:rPr>
            <a:t>nearfield</a:t>
          </a:r>
          <a:r>
            <a:rPr lang="en-US" sz="1600" dirty="0" smtClean="0">
              <a:latin typeface="Constantia" pitchFamily="18" charset="0"/>
            </a:rPr>
            <a:t>, </a:t>
          </a:r>
          <a:r>
            <a:rPr lang="en-US" sz="1600" dirty="0" err="1" smtClean="0">
              <a:latin typeface="Constantia" pitchFamily="18" charset="0"/>
            </a:rPr>
            <a:t>geosphere</a:t>
          </a:r>
          <a:r>
            <a:rPr lang="en-US" sz="1600" dirty="0" smtClean="0">
              <a:latin typeface="Constantia" pitchFamily="18" charset="0"/>
            </a:rPr>
            <a:t>, biosphere</a:t>
          </a:r>
          <a:endParaRPr lang="en-US" sz="1600" dirty="0">
            <a:latin typeface="Constantia" pitchFamily="18" charset="0"/>
          </a:endParaRPr>
        </a:p>
      </dgm:t>
    </dgm:pt>
    <dgm:pt modelId="{EFED4C34-9A08-4DEE-A80B-FE91A51DD9DA}" type="parTrans" cxnId="{EB682F29-9568-4482-8E69-FF0E1083A5A3}">
      <dgm:prSet/>
      <dgm:spPr/>
      <dgm:t>
        <a:bodyPr/>
        <a:lstStyle/>
        <a:p>
          <a:endParaRPr lang="en-US"/>
        </a:p>
      </dgm:t>
    </dgm:pt>
    <dgm:pt modelId="{42AFA3CA-30BA-4C2A-B72B-C81B5CBECD1A}" type="sibTrans" cxnId="{EB682F29-9568-4482-8E69-FF0E1083A5A3}">
      <dgm:prSet/>
      <dgm:spPr/>
      <dgm:t>
        <a:bodyPr/>
        <a:lstStyle/>
        <a:p>
          <a:endParaRPr lang="en-US"/>
        </a:p>
      </dgm:t>
    </dgm:pt>
    <dgm:pt modelId="{D65F44EC-373B-44CE-BF07-6D36792E034F}">
      <dgm:prSet custT="1"/>
      <dgm:spPr/>
      <dgm:t>
        <a:bodyPr/>
        <a:lstStyle/>
        <a:p>
          <a:r>
            <a:rPr lang="en-US" sz="1600" dirty="0" smtClean="0">
              <a:latin typeface="Constantia" pitchFamily="18" charset="0"/>
            </a:rPr>
            <a:t>SPECIFICATION OF ASSESSMENT CONTEXT</a:t>
          </a:r>
          <a:endParaRPr lang="en-US" sz="1600" dirty="0">
            <a:latin typeface="Constantia" pitchFamily="18" charset="0"/>
          </a:endParaRPr>
        </a:p>
      </dgm:t>
    </dgm:pt>
    <dgm:pt modelId="{218C65E7-AA61-4AEE-9497-BC1CD63CE42E}" type="parTrans" cxnId="{FBAF2EE8-0601-4627-94D4-6FA179FD4AFE}">
      <dgm:prSet/>
      <dgm:spPr/>
      <dgm:t>
        <a:bodyPr/>
        <a:lstStyle/>
        <a:p>
          <a:endParaRPr lang="en-US"/>
        </a:p>
      </dgm:t>
    </dgm:pt>
    <dgm:pt modelId="{BC288D8C-785C-4FAB-B6C5-D89C329AB1B5}" type="sibTrans" cxnId="{FBAF2EE8-0601-4627-94D4-6FA179FD4AFE}">
      <dgm:prSet/>
      <dgm:spPr/>
      <dgm:t>
        <a:bodyPr/>
        <a:lstStyle/>
        <a:p>
          <a:endParaRPr lang="en-US"/>
        </a:p>
      </dgm:t>
    </dgm:pt>
    <dgm:pt modelId="{5DB15E1D-F8AB-405F-9040-7786EEA5703A}">
      <dgm:prSet custT="1"/>
      <dgm:spPr/>
      <dgm:t>
        <a:bodyPr/>
        <a:lstStyle/>
        <a:p>
          <a:r>
            <a:rPr lang="en-US" sz="1600" dirty="0" smtClean="0">
              <a:latin typeface="Constantia" pitchFamily="18" charset="0"/>
            </a:rPr>
            <a:t>EXECUTIVE SUMMARY</a:t>
          </a:r>
          <a:endParaRPr lang="en-US" sz="1600" dirty="0">
            <a:latin typeface="Constantia" pitchFamily="18" charset="0"/>
          </a:endParaRPr>
        </a:p>
      </dgm:t>
    </dgm:pt>
    <dgm:pt modelId="{8A74BF16-A157-420E-947A-04D08CE9BE42}" type="parTrans" cxnId="{40C0560D-88BC-4DA0-A820-93F101D90390}">
      <dgm:prSet/>
      <dgm:spPr/>
      <dgm:t>
        <a:bodyPr/>
        <a:lstStyle/>
        <a:p>
          <a:endParaRPr lang="en-US"/>
        </a:p>
      </dgm:t>
    </dgm:pt>
    <dgm:pt modelId="{2B978F19-4197-4286-BB01-3D252D8D9457}" type="sibTrans" cxnId="{40C0560D-88BC-4DA0-A820-93F101D90390}">
      <dgm:prSet/>
      <dgm:spPr/>
      <dgm:t>
        <a:bodyPr/>
        <a:lstStyle/>
        <a:p>
          <a:endParaRPr lang="en-US"/>
        </a:p>
      </dgm:t>
    </dgm:pt>
    <dgm:pt modelId="{E22CBF6A-5D31-4021-AC5D-4702D6B430AA}">
      <dgm:prSet phldrT="[Text]"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Objectives, scope and structure, usage of the report</a:t>
          </a:r>
          <a:endParaRPr lang="en-US" sz="1600" dirty="0">
            <a:latin typeface="Constantia" pitchFamily="18" charset="0"/>
          </a:endParaRPr>
        </a:p>
      </dgm:t>
    </dgm:pt>
    <dgm:pt modelId="{8C365FCB-6B3F-41F1-8D60-C4F5309085A4}" type="parTrans" cxnId="{19C5F8AA-5B44-4819-B945-D90A9D4E1F3E}">
      <dgm:prSet/>
      <dgm:spPr/>
      <dgm:t>
        <a:bodyPr/>
        <a:lstStyle/>
        <a:p>
          <a:endParaRPr lang="en-US"/>
        </a:p>
      </dgm:t>
    </dgm:pt>
    <dgm:pt modelId="{2341F07B-90AC-4F27-903F-1097BED340CE}" type="sibTrans" cxnId="{19C5F8AA-5B44-4819-B945-D90A9D4E1F3E}">
      <dgm:prSet/>
      <dgm:spPr/>
      <dgm:t>
        <a:bodyPr/>
        <a:lstStyle/>
        <a:p>
          <a:endParaRPr lang="en-US"/>
        </a:p>
      </dgm:t>
    </dgm:pt>
    <dgm:pt modelId="{34507E58-C014-4F08-9D1C-67E75B8AF786}">
      <dgm:prSet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Treatment of uncertainties</a:t>
          </a:r>
          <a:endParaRPr lang="en-US" sz="1600" dirty="0">
            <a:latin typeface="Constantia" pitchFamily="18" charset="0"/>
          </a:endParaRPr>
        </a:p>
      </dgm:t>
    </dgm:pt>
    <dgm:pt modelId="{99FF6B28-AFDD-4228-8DE0-C96BC31AD43B}" type="sibTrans" cxnId="{BD91A81D-B30E-4109-BFA3-B74CD7FF5F91}">
      <dgm:prSet/>
      <dgm:spPr/>
      <dgm:t>
        <a:bodyPr/>
        <a:lstStyle/>
        <a:p>
          <a:endParaRPr lang="en-US"/>
        </a:p>
      </dgm:t>
    </dgm:pt>
    <dgm:pt modelId="{3F22D1AF-2D7B-4CD9-AD38-84BBF03651BC}" type="parTrans" cxnId="{BD91A81D-B30E-4109-BFA3-B74CD7FF5F91}">
      <dgm:prSet/>
      <dgm:spPr/>
      <dgm:t>
        <a:bodyPr/>
        <a:lstStyle/>
        <a:p>
          <a:endParaRPr lang="en-US"/>
        </a:p>
      </dgm:t>
    </dgm:pt>
    <dgm:pt modelId="{7A1A0257-0750-40A7-A955-146C162F16BF}">
      <dgm:prSet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Time frame</a:t>
          </a:r>
          <a:endParaRPr lang="en-US" sz="1600" dirty="0">
            <a:latin typeface="Constantia" pitchFamily="18" charset="0"/>
          </a:endParaRPr>
        </a:p>
      </dgm:t>
    </dgm:pt>
    <dgm:pt modelId="{EB65E5C0-9EBB-4125-ABE2-A42C911CF6EC}" type="sibTrans" cxnId="{3F43717F-0255-457C-AC38-10372FEBE9C7}">
      <dgm:prSet/>
      <dgm:spPr/>
      <dgm:t>
        <a:bodyPr/>
        <a:lstStyle/>
        <a:p>
          <a:endParaRPr lang="en-US"/>
        </a:p>
      </dgm:t>
    </dgm:pt>
    <dgm:pt modelId="{F8E04627-995A-4549-AE02-DC60C46C1C93}" type="parTrans" cxnId="{3F43717F-0255-457C-AC38-10372FEBE9C7}">
      <dgm:prSet/>
      <dgm:spPr/>
      <dgm:t>
        <a:bodyPr/>
        <a:lstStyle/>
        <a:p>
          <a:endParaRPr lang="en-US"/>
        </a:p>
      </dgm:t>
    </dgm:pt>
    <dgm:pt modelId="{224B6FED-1935-4755-AEA8-66AB37303767}">
      <dgm:prSet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End points</a:t>
          </a:r>
          <a:endParaRPr lang="en-US" sz="1600" dirty="0">
            <a:latin typeface="Constantia" pitchFamily="18" charset="0"/>
          </a:endParaRPr>
        </a:p>
      </dgm:t>
    </dgm:pt>
    <dgm:pt modelId="{6432553C-D2E7-4A78-B9DC-FDF17BAB8D92}" type="sibTrans" cxnId="{A6A3F93F-C414-40B6-B0AE-662F5029D275}">
      <dgm:prSet/>
      <dgm:spPr/>
      <dgm:t>
        <a:bodyPr/>
        <a:lstStyle/>
        <a:p>
          <a:endParaRPr lang="en-US"/>
        </a:p>
      </dgm:t>
    </dgm:pt>
    <dgm:pt modelId="{B889EF4F-29C0-4269-84EE-3C2CED78178A}" type="parTrans" cxnId="{A6A3F93F-C414-40B6-B0AE-662F5029D275}">
      <dgm:prSet/>
      <dgm:spPr/>
      <dgm:t>
        <a:bodyPr/>
        <a:lstStyle/>
        <a:p>
          <a:endParaRPr lang="en-US"/>
        </a:p>
      </dgm:t>
    </dgm:pt>
    <dgm:pt modelId="{9EE28356-6A79-4663-A14C-D43E6E5008F1}">
      <dgm:prSet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Regulatory framework</a:t>
          </a:r>
          <a:endParaRPr lang="en-US" sz="1600" dirty="0">
            <a:latin typeface="Constantia" pitchFamily="18" charset="0"/>
          </a:endParaRPr>
        </a:p>
      </dgm:t>
    </dgm:pt>
    <dgm:pt modelId="{FA065B4E-BE62-4EB8-8AEA-7047A77AB4DC}" type="sibTrans" cxnId="{BBD43136-8564-46BC-BBFC-067D047D940A}">
      <dgm:prSet/>
      <dgm:spPr/>
      <dgm:t>
        <a:bodyPr/>
        <a:lstStyle/>
        <a:p>
          <a:endParaRPr lang="en-US"/>
        </a:p>
      </dgm:t>
    </dgm:pt>
    <dgm:pt modelId="{63BCA1DE-9550-4F41-AD43-3705178EE5A3}" type="parTrans" cxnId="{BBD43136-8564-46BC-BBFC-067D047D940A}">
      <dgm:prSet/>
      <dgm:spPr/>
      <dgm:t>
        <a:bodyPr/>
        <a:lstStyle/>
        <a:p>
          <a:endParaRPr lang="en-US"/>
        </a:p>
      </dgm:t>
    </dgm:pt>
    <dgm:pt modelId="{9BD29290-AC12-4237-A621-4DFBA07EBC47}">
      <dgm:prSet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Target audience </a:t>
          </a:r>
          <a:endParaRPr lang="en-US" sz="1600" dirty="0">
            <a:latin typeface="Constantia" pitchFamily="18" charset="0"/>
          </a:endParaRPr>
        </a:p>
      </dgm:t>
    </dgm:pt>
    <dgm:pt modelId="{CA50C8AF-7435-447B-9644-0C459A091775}" type="sibTrans" cxnId="{2CADCEBE-10D9-4387-AF7A-DC8E663B8FD1}">
      <dgm:prSet/>
      <dgm:spPr/>
      <dgm:t>
        <a:bodyPr/>
        <a:lstStyle/>
        <a:p>
          <a:endParaRPr lang="en-US"/>
        </a:p>
      </dgm:t>
    </dgm:pt>
    <dgm:pt modelId="{F2D48111-B52A-49A7-B67B-CECA1D90B057}" type="parTrans" cxnId="{2CADCEBE-10D9-4387-AF7A-DC8E663B8FD1}">
      <dgm:prSet/>
      <dgm:spPr/>
      <dgm:t>
        <a:bodyPr/>
        <a:lstStyle/>
        <a:p>
          <a:endParaRPr lang="en-US"/>
        </a:p>
      </dgm:t>
    </dgm:pt>
    <dgm:pt modelId="{37095116-8ECC-4BCF-BAAD-50F536B29557}">
      <dgm:prSet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Purpose of the assessment</a:t>
          </a:r>
          <a:endParaRPr lang="en-US" sz="1600" dirty="0">
            <a:latin typeface="Constantia" pitchFamily="18" charset="0"/>
          </a:endParaRPr>
        </a:p>
      </dgm:t>
    </dgm:pt>
    <dgm:pt modelId="{213C86A2-83B4-4A6E-90AF-366770C40A78}" type="sibTrans" cxnId="{2BE729A5-C424-408E-AA64-4EDB3DD4E9A9}">
      <dgm:prSet/>
      <dgm:spPr/>
      <dgm:t>
        <a:bodyPr/>
        <a:lstStyle/>
        <a:p>
          <a:endParaRPr lang="en-US"/>
        </a:p>
      </dgm:t>
    </dgm:pt>
    <dgm:pt modelId="{F12AEAF8-7E92-41CA-93D7-1C5F022B3E72}" type="parTrans" cxnId="{2BE729A5-C424-408E-AA64-4EDB3DD4E9A9}">
      <dgm:prSet/>
      <dgm:spPr/>
      <dgm:t>
        <a:bodyPr/>
        <a:lstStyle/>
        <a:p>
          <a:endParaRPr lang="en-US"/>
        </a:p>
      </dgm:t>
    </dgm:pt>
    <dgm:pt modelId="{942E4ABC-41DA-4858-9D0D-A33EBD02C173}">
      <dgm:prSet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 Background</a:t>
          </a:r>
          <a:endParaRPr lang="en-US" sz="1600" dirty="0">
            <a:latin typeface="Constantia" pitchFamily="18" charset="0"/>
          </a:endParaRPr>
        </a:p>
      </dgm:t>
    </dgm:pt>
    <dgm:pt modelId="{878D15AE-AECD-46FB-ABBC-9669A79095EB}" type="sibTrans" cxnId="{31881E7A-FF3D-48B3-AAF4-ABE3BBFB3C43}">
      <dgm:prSet/>
      <dgm:spPr/>
      <dgm:t>
        <a:bodyPr/>
        <a:lstStyle/>
        <a:p>
          <a:endParaRPr lang="en-US"/>
        </a:p>
      </dgm:t>
    </dgm:pt>
    <dgm:pt modelId="{9095A0CA-8AC9-40EB-8020-9B7E5C8EE7E8}" type="parTrans" cxnId="{31881E7A-FF3D-48B3-AAF4-ABE3BBFB3C43}">
      <dgm:prSet/>
      <dgm:spPr/>
      <dgm:t>
        <a:bodyPr/>
        <a:lstStyle/>
        <a:p>
          <a:endParaRPr lang="en-US"/>
        </a:p>
      </dgm:t>
    </dgm:pt>
    <dgm:pt modelId="{93E61B9C-5F5E-4730-900A-E001BC6B6C50}" type="pres">
      <dgm:prSet presAssocID="{1065D697-21A3-4BD4-9C1C-277F30820B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DEADCA-2691-4F07-BF92-C392E8E09432}" type="pres">
      <dgm:prSet presAssocID="{5DB15E1D-F8AB-405F-9040-7786EEA5703A}" presName="linNode" presStyleCnt="0"/>
      <dgm:spPr/>
    </dgm:pt>
    <dgm:pt modelId="{73B6B519-B0D7-4103-9A3F-D76BA50081AE}" type="pres">
      <dgm:prSet presAssocID="{5DB15E1D-F8AB-405F-9040-7786EEA5703A}" presName="parentText" presStyleLbl="node1" presStyleIdx="0" presStyleCnt="4" custScaleY="28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2793E-82CF-44F0-939F-DCBC0543C294}" type="pres">
      <dgm:prSet presAssocID="{2B978F19-4197-4286-BB01-3D252D8D9457}" presName="sp" presStyleCnt="0"/>
      <dgm:spPr/>
    </dgm:pt>
    <dgm:pt modelId="{B5BC2590-F7B1-4E53-8FD1-19E5327EF7E1}" type="pres">
      <dgm:prSet presAssocID="{09E645FB-D548-41DC-B70C-DEE17BC984F7}" presName="linNode" presStyleCnt="0"/>
      <dgm:spPr/>
    </dgm:pt>
    <dgm:pt modelId="{E2CF5AB1-B432-47F2-BFC4-D1FDE35CAD36}" type="pres">
      <dgm:prSet presAssocID="{09E645FB-D548-41DC-B70C-DEE17BC984F7}" presName="parentText" presStyleLbl="node1" presStyleIdx="1" presStyleCnt="4" custScaleY="275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FA9F0-5A99-42DB-A508-BEFF3B3B1B4C}" type="pres">
      <dgm:prSet presAssocID="{09E645FB-D548-41DC-B70C-DEE17BC984F7}" presName="descendantText" presStyleLbl="alignAccFollowNode1" presStyleIdx="0" presStyleCnt="3" custScaleY="52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A4844-3AB2-4DEE-9C01-751EFD10C7C4}" type="pres">
      <dgm:prSet presAssocID="{1A7C2FF1-F7E4-41B7-9BC5-14FDB8291768}" presName="sp" presStyleCnt="0"/>
      <dgm:spPr/>
    </dgm:pt>
    <dgm:pt modelId="{91361FEA-6201-4D7D-A609-725D03D15645}" type="pres">
      <dgm:prSet presAssocID="{D65F44EC-373B-44CE-BF07-6D36792E034F}" presName="linNode" presStyleCnt="0"/>
      <dgm:spPr/>
    </dgm:pt>
    <dgm:pt modelId="{A4000679-F80A-44B4-B190-0A7F8FA505E6}" type="pres">
      <dgm:prSet presAssocID="{D65F44EC-373B-44CE-BF07-6D36792E034F}" presName="parentText" presStyleLbl="node1" presStyleIdx="2" presStyleCnt="4" custScaleY="401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46C31-C5D8-437F-8F3C-1A3EC9EE5D84}" type="pres">
      <dgm:prSet presAssocID="{D65F44EC-373B-44CE-BF07-6D36792E034F}" presName="descendantText" presStyleLbl="alignAccFollowNode1" presStyleIdx="1" presStyleCnt="3" custScaleY="135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3736D-5C31-4646-B86E-BD7A65C5E8B1}" type="pres">
      <dgm:prSet presAssocID="{BC288D8C-785C-4FAB-B6C5-D89C329AB1B5}" presName="sp" presStyleCnt="0"/>
      <dgm:spPr/>
    </dgm:pt>
    <dgm:pt modelId="{139DC9AD-76D0-47D4-80A9-E7F5E779A35A}" type="pres">
      <dgm:prSet presAssocID="{9BA90E79-871B-4AB6-8561-AA38E9A3D430}" presName="linNode" presStyleCnt="0"/>
      <dgm:spPr/>
    </dgm:pt>
    <dgm:pt modelId="{5AB2B88E-C40E-46F0-A6FF-B113E5801EF0}" type="pres">
      <dgm:prSet presAssocID="{9BA90E79-871B-4AB6-8561-AA38E9A3D430}" presName="parentText" presStyleLbl="node1" presStyleIdx="3" presStyleCnt="4" custScaleY="383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EAC13-509D-463B-B530-EFFC73AB41D3}" type="pres">
      <dgm:prSet presAssocID="{9BA90E79-871B-4AB6-8561-AA38E9A3D430}" presName="descendantText" presStyleLbl="alignAccFollowNode1" presStyleIdx="2" presStyleCnt="3" custScaleY="46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376CF8-5ED4-4F25-BE33-139ADE996FB6}" type="presOf" srcId="{5DB15E1D-F8AB-405F-9040-7786EEA5703A}" destId="{73B6B519-B0D7-4103-9A3F-D76BA50081AE}" srcOrd="0" destOrd="0" presId="urn:microsoft.com/office/officeart/2005/8/layout/vList5"/>
    <dgm:cxn modelId="{A3723C33-1B89-4A2E-835D-9775F543C41F}" type="presOf" srcId="{34507E58-C014-4F08-9D1C-67E75B8AF786}" destId="{A1246C31-C5D8-437F-8F3C-1A3EC9EE5D84}" srcOrd="0" destOrd="6" presId="urn:microsoft.com/office/officeart/2005/8/layout/vList5"/>
    <dgm:cxn modelId="{2BE729A5-C424-408E-AA64-4EDB3DD4E9A9}" srcId="{D65F44EC-373B-44CE-BF07-6D36792E034F}" destId="{37095116-8ECC-4BCF-BAAD-50F536B29557}" srcOrd="1" destOrd="0" parTransId="{F12AEAF8-7E92-41CA-93D7-1C5F022B3E72}" sibTransId="{213C86A2-83B4-4A6E-90AF-366770C40A78}"/>
    <dgm:cxn modelId="{9A0D25A2-FEAD-41C8-825B-819DF89D0ADB}" type="presOf" srcId="{09A7FF21-3E64-4EF4-9F6D-87820B69C06F}" destId="{C42EAC13-509D-463B-B530-EFFC73AB41D3}" srcOrd="0" destOrd="0" presId="urn:microsoft.com/office/officeart/2005/8/layout/vList5"/>
    <dgm:cxn modelId="{D8C7AE81-31F2-44B0-B47A-EF8B049BF73C}" srcId="{09E645FB-D548-41DC-B70C-DEE17BC984F7}" destId="{5B709C02-1C86-492C-98E3-E3463B3F195F}" srcOrd="0" destOrd="0" parTransId="{F3B97F7D-ABE1-4C5E-AC85-85E52D4640E3}" sibTransId="{D47DCB03-1671-4D70-90AB-4A6BE3F87220}"/>
    <dgm:cxn modelId="{09ECA540-71EC-4A72-A4CF-2E9F766ADABC}" srcId="{1065D697-21A3-4BD4-9C1C-277F30820BF4}" destId="{09E645FB-D548-41DC-B70C-DEE17BC984F7}" srcOrd="1" destOrd="0" parTransId="{3C60C4E6-43E2-4AF4-99E7-32060297A1E5}" sibTransId="{1A7C2FF1-F7E4-41B7-9BC5-14FDB8291768}"/>
    <dgm:cxn modelId="{BBD43136-8564-46BC-BBFC-067D047D940A}" srcId="{D65F44EC-373B-44CE-BF07-6D36792E034F}" destId="{9EE28356-6A79-4663-A14C-D43E6E5008F1}" srcOrd="3" destOrd="0" parTransId="{63BCA1DE-9550-4F41-AD43-3705178EE5A3}" sibTransId="{FA065B4E-BE62-4EB8-8AEA-7047A77AB4DC}"/>
    <dgm:cxn modelId="{A6A3F93F-C414-40B6-B0AE-662F5029D275}" srcId="{D65F44EC-373B-44CE-BF07-6D36792E034F}" destId="{224B6FED-1935-4755-AEA8-66AB37303767}" srcOrd="4" destOrd="0" parTransId="{B889EF4F-29C0-4269-84EE-3C2CED78178A}" sibTransId="{6432553C-D2E7-4A78-B9DC-FDF17BAB8D92}"/>
    <dgm:cxn modelId="{BF829717-345A-4174-880C-023659E50670}" type="presOf" srcId="{9BA90E79-871B-4AB6-8561-AA38E9A3D430}" destId="{5AB2B88E-C40E-46F0-A6FF-B113E5801EF0}" srcOrd="0" destOrd="0" presId="urn:microsoft.com/office/officeart/2005/8/layout/vList5"/>
    <dgm:cxn modelId="{22FE517D-8BBF-4B9E-97DC-3F90F0EE2486}" type="presOf" srcId="{7A1A0257-0750-40A7-A955-146C162F16BF}" destId="{A1246C31-C5D8-437F-8F3C-1A3EC9EE5D84}" srcOrd="0" destOrd="5" presId="urn:microsoft.com/office/officeart/2005/8/layout/vList5"/>
    <dgm:cxn modelId="{19C5F8AA-5B44-4819-B945-D90A9D4E1F3E}" srcId="{09E645FB-D548-41DC-B70C-DEE17BC984F7}" destId="{E22CBF6A-5D31-4021-AC5D-4702D6B430AA}" srcOrd="1" destOrd="0" parTransId="{8C365FCB-6B3F-41F1-8D60-C4F5309085A4}" sibTransId="{2341F07B-90AC-4F27-903F-1097BED340CE}"/>
    <dgm:cxn modelId="{68DA41CB-EC0D-4C6D-8AC2-012DEE0E15E6}" type="presOf" srcId="{D65F44EC-373B-44CE-BF07-6D36792E034F}" destId="{A4000679-F80A-44B4-B190-0A7F8FA505E6}" srcOrd="0" destOrd="0" presId="urn:microsoft.com/office/officeart/2005/8/layout/vList5"/>
    <dgm:cxn modelId="{EB682F29-9568-4482-8E69-FF0E1083A5A3}" srcId="{9BA90E79-871B-4AB6-8561-AA38E9A3D430}" destId="{C8F2ECE7-F06B-4B11-93C3-22BB900159E7}" srcOrd="1" destOrd="0" parTransId="{EFED4C34-9A08-4DEE-A80B-FE91A51DD9DA}" sibTransId="{42AFA3CA-30BA-4C2A-B72B-C81B5CBECD1A}"/>
    <dgm:cxn modelId="{96AC6BCD-5DAE-4E78-8F46-A81CAB5E361D}" type="presOf" srcId="{224B6FED-1935-4755-AEA8-66AB37303767}" destId="{A1246C31-C5D8-437F-8F3C-1A3EC9EE5D84}" srcOrd="0" destOrd="4" presId="urn:microsoft.com/office/officeart/2005/8/layout/vList5"/>
    <dgm:cxn modelId="{3F43717F-0255-457C-AC38-10372FEBE9C7}" srcId="{D65F44EC-373B-44CE-BF07-6D36792E034F}" destId="{7A1A0257-0750-40A7-A955-146C162F16BF}" srcOrd="5" destOrd="0" parTransId="{F8E04627-995A-4549-AE02-DC60C46C1C93}" sibTransId="{EB65E5C0-9EBB-4125-ABE2-A42C911CF6EC}"/>
    <dgm:cxn modelId="{FBAF2EE8-0601-4627-94D4-6FA179FD4AFE}" srcId="{1065D697-21A3-4BD4-9C1C-277F30820BF4}" destId="{D65F44EC-373B-44CE-BF07-6D36792E034F}" srcOrd="2" destOrd="0" parTransId="{218C65E7-AA61-4AEE-9497-BC1CD63CE42E}" sibTransId="{BC288D8C-785C-4FAB-B6C5-D89C329AB1B5}"/>
    <dgm:cxn modelId="{031E2026-9FAC-4825-9A13-0CAAFBE42184}" type="presOf" srcId="{37095116-8ECC-4BCF-BAAD-50F536B29557}" destId="{A1246C31-C5D8-437F-8F3C-1A3EC9EE5D84}" srcOrd="0" destOrd="1" presId="urn:microsoft.com/office/officeart/2005/8/layout/vList5"/>
    <dgm:cxn modelId="{40C0560D-88BC-4DA0-A820-93F101D90390}" srcId="{1065D697-21A3-4BD4-9C1C-277F30820BF4}" destId="{5DB15E1D-F8AB-405F-9040-7786EEA5703A}" srcOrd="0" destOrd="0" parTransId="{8A74BF16-A157-420E-947A-04D08CE9BE42}" sibTransId="{2B978F19-4197-4286-BB01-3D252D8D9457}"/>
    <dgm:cxn modelId="{31881E7A-FF3D-48B3-AAF4-ABE3BBFB3C43}" srcId="{D65F44EC-373B-44CE-BF07-6D36792E034F}" destId="{942E4ABC-41DA-4858-9D0D-A33EBD02C173}" srcOrd="0" destOrd="0" parTransId="{9095A0CA-8AC9-40EB-8020-9B7E5C8EE7E8}" sibTransId="{878D15AE-AECD-46FB-ABBC-9669A79095EB}"/>
    <dgm:cxn modelId="{BD91A81D-B30E-4109-BFA3-B74CD7FF5F91}" srcId="{D65F44EC-373B-44CE-BF07-6D36792E034F}" destId="{34507E58-C014-4F08-9D1C-67E75B8AF786}" srcOrd="6" destOrd="0" parTransId="{3F22D1AF-2D7B-4CD9-AD38-84BBF03651BC}" sibTransId="{99FF6B28-AFDD-4228-8DE0-C96BC31AD43B}"/>
    <dgm:cxn modelId="{2CADCEBE-10D9-4387-AF7A-DC8E663B8FD1}" srcId="{D65F44EC-373B-44CE-BF07-6D36792E034F}" destId="{9BD29290-AC12-4237-A621-4DFBA07EBC47}" srcOrd="2" destOrd="0" parTransId="{F2D48111-B52A-49A7-B67B-CECA1D90B057}" sibTransId="{CA50C8AF-7435-447B-9644-0C459A091775}"/>
    <dgm:cxn modelId="{E9A88036-AA31-4E1C-AA55-1020F87629F4}" type="presOf" srcId="{09E645FB-D548-41DC-B70C-DEE17BC984F7}" destId="{E2CF5AB1-B432-47F2-BFC4-D1FDE35CAD36}" srcOrd="0" destOrd="0" presId="urn:microsoft.com/office/officeart/2005/8/layout/vList5"/>
    <dgm:cxn modelId="{A8545D72-A65A-4E11-ABDD-B55C9459F414}" srcId="{9BA90E79-871B-4AB6-8561-AA38E9A3D430}" destId="{09A7FF21-3E64-4EF4-9F6D-87820B69C06F}" srcOrd="0" destOrd="0" parTransId="{73E3E63D-27B3-43F0-B87E-9F390AB8ED10}" sibTransId="{75F81F86-A996-4A60-BC93-2EC3E664EBB3}"/>
    <dgm:cxn modelId="{D49C4F50-FBB6-43C6-99B7-75E47506C8A4}" type="presOf" srcId="{9BD29290-AC12-4237-A621-4DFBA07EBC47}" destId="{A1246C31-C5D8-437F-8F3C-1A3EC9EE5D84}" srcOrd="0" destOrd="2" presId="urn:microsoft.com/office/officeart/2005/8/layout/vList5"/>
    <dgm:cxn modelId="{B8D9121A-A849-4A08-B436-56CCD95F7FAD}" srcId="{1065D697-21A3-4BD4-9C1C-277F30820BF4}" destId="{9BA90E79-871B-4AB6-8561-AA38E9A3D430}" srcOrd="3" destOrd="0" parTransId="{5CFA9A09-414F-4590-8238-7320236944DD}" sibTransId="{F0DDDD2D-6C57-4101-841E-EB732E0699A7}"/>
    <dgm:cxn modelId="{D1E9E75F-0A9F-44E4-93BB-D5236BBF6940}" type="presOf" srcId="{C8F2ECE7-F06B-4B11-93C3-22BB900159E7}" destId="{C42EAC13-509D-463B-B530-EFFC73AB41D3}" srcOrd="0" destOrd="1" presId="urn:microsoft.com/office/officeart/2005/8/layout/vList5"/>
    <dgm:cxn modelId="{42B0827B-8820-49D0-AB55-FC0A56901740}" type="presOf" srcId="{1065D697-21A3-4BD4-9C1C-277F30820BF4}" destId="{93E61B9C-5F5E-4730-900A-E001BC6B6C50}" srcOrd="0" destOrd="0" presId="urn:microsoft.com/office/officeart/2005/8/layout/vList5"/>
    <dgm:cxn modelId="{3F5CE275-CE7C-435C-9DC7-A02EBE456027}" type="presOf" srcId="{942E4ABC-41DA-4858-9D0D-A33EBD02C173}" destId="{A1246C31-C5D8-437F-8F3C-1A3EC9EE5D84}" srcOrd="0" destOrd="0" presId="urn:microsoft.com/office/officeart/2005/8/layout/vList5"/>
    <dgm:cxn modelId="{AAF397E9-0B5A-4306-B150-C88C01FC773E}" type="presOf" srcId="{9EE28356-6A79-4663-A14C-D43E6E5008F1}" destId="{A1246C31-C5D8-437F-8F3C-1A3EC9EE5D84}" srcOrd="0" destOrd="3" presId="urn:microsoft.com/office/officeart/2005/8/layout/vList5"/>
    <dgm:cxn modelId="{00996A5B-5E9F-4B0D-A2B0-40DA10D1BA02}" type="presOf" srcId="{E22CBF6A-5D31-4021-AC5D-4702D6B430AA}" destId="{CEDFA9F0-5A99-42DB-A508-BEFF3B3B1B4C}" srcOrd="0" destOrd="1" presId="urn:microsoft.com/office/officeart/2005/8/layout/vList5"/>
    <dgm:cxn modelId="{BB84A14F-DC6C-4289-8BF6-EF70452EFD44}" type="presOf" srcId="{5B709C02-1C86-492C-98E3-E3463B3F195F}" destId="{CEDFA9F0-5A99-42DB-A508-BEFF3B3B1B4C}" srcOrd="0" destOrd="0" presId="urn:microsoft.com/office/officeart/2005/8/layout/vList5"/>
    <dgm:cxn modelId="{2542DBE3-D430-4AC1-8519-3A495193B2BA}" type="presParOf" srcId="{93E61B9C-5F5E-4730-900A-E001BC6B6C50}" destId="{06DEADCA-2691-4F07-BF92-C392E8E09432}" srcOrd="0" destOrd="0" presId="urn:microsoft.com/office/officeart/2005/8/layout/vList5"/>
    <dgm:cxn modelId="{A2F3854B-4377-4848-AD21-F697A85CEAF0}" type="presParOf" srcId="{06DEADCA-2691-4F07-BF92-C392E8E09432}" destId="{73B6B519-B0D7-4103-9A3F-D76BA50081AE}" srcOrd="0" destOrd="0" presId="urn:microsoft.com/office/officeart/2005/8/layout/vList5"/>
    <dgm:cxn modelId="{A1E365D1-0CD3-42CE-AF3A-95639D08DADC}" type="presParOf" srcId="{93E61B9C-5F5E-4730-900A-E001BC6B6C50}" destId="{8FB2793E-82CF-44F0-939F-DCBC0543C294}" srcOrd="1" destOrd="0" presId="urn:microsoft.com/office/officeart/2005/8/layout/vList5"/>
    <dgm:cxn modelId="{5CDB09B2-A600-4057-AE1F-A7431488B89D}" type="presParOf" srcId="{93E61B9C-5F5E-4730-900A-E001BC6B6C50}" destId="{B5BC2590-F7B1-4E53-8FD1-19E5327EF7E1}" srcOrd="2" destOrd="0" presId="urn:microsoft.com/office/officeart/2005/8/layout/vList5"/>
    <dgm:cxn modelId="{7C55713D-4ED5-4B64-80A6-02D5E231ED0C}" type="presParOf" srcId="{B5BC2590-F7B1-4E53-8FD1-19E5327EF7E1}" destId="{E2CF5AB1-B432-47F2-BFC4-D1FDE35CAD36}" srcOrd="0" destOrd="0" presId="urn:microsoft.com/office/officeart/2005/8/layout/vList5"/>
    <dgm:cxn modelId="{ABC640D2-3688-4F19-8758-E58238B20F14}" type="presParOf" srcId="{B5BC2590-F7B1-4E53-8FD1-19E5327EF7E1}" destId="{CEDFA9F0-5A99-42DB-A508-BEFF3B3B1B4C}" srcOrd="1" destOrd="0" presId="urn:microsoft.com/office/officeart/2005/8/layout/vList5"/>
    <dgm:cxn modelId="{DB26506F-5C30-4BCD-9005-1F3BF9494B2F}" type="presParOf" srcId="{93E61B9C-5F5E-4730-900A-E001BC6B6C50}" destId="{8B1A4844-3AB2-4DEE-9C01-751EFD10C7C4}" srcOrd="3" destOrd="0" presId="urn:microsoft.com/office/officeart/2005/8/layout/vList5"/>
    <dgm:cxn modelId="{79D6CF25-C1D9-4E04-93E2-274F949A96E2}" type="presParOf" srcId="{93E61B9C-5F5E-4730-900A-E001BC6B6C50}" destId="{91361FEA-6201-4D7D-A609-725D03D15645}" srcOrd="4" destOrd="0" presId="urn:microsoft.com/office/officeart/2005/8/layout/vList5"/>
    <dgm:cxn modelId="{3A8ACFC6-999D-4D36-90A8-532113E36751}" type="presParOf" srcId="{91361FEA-6201-4D7D-A609-725D03D15645}" destId="{A4000679-F80A-44B4-B190-0A7F8FA505E6}" srcOrd="0" destOrd="0" presId="urn:microsoft.com/office/officeart/2005/8/layout/vList5"/>
    <dgm:cxn modelId="{4C51088F-64E4-4160-A3B8-EB35E5788FBA}" type="presParOf" srcId="{91361FEA-6201-4D7D-A609-725D03D15645}" destId="{A1246C31-C5D8-437F-8F3C-1A3EC9EE5D84}" srcOrd="1" destOrd="0" presId="urn:microsoft.com/office/officeart/2005/8/layout/vList5"/>
    <dgm:cxn modelId="{C4D5FF1E-281C-4220-AC8B-8808D1A42BA3}" type="presParOf" srcId="{93E61B9C-5F5E-4730-900A-E001BC6B6C50}" destId="{D7D3736D-5C31-4646-B86E-BD7A65C5E8B1}" srcOrd="5" destOrd="0" presId="urn:microsoft.com/office/officeart/2005/8/layout/vList5"/>
    <dgm:cxn modelId="{F19BC941-627B-45CC-B80B-978530A80BF4}" type="presParOf" srcId="{93E61B9C-5F5E-4730-900A-E001BC6B6C50}" destId="{139DC9AD-76D0-47D4-80A9-E7F5E779A35A}" srcOrd="6" destOrd="0" presId="urn:microsoft.com/office/officeart/2005/8/layout/vList5"/>
    <dgm:cxn modelId="{78514E0A-EA1C-4976-BDA1-AB455BABE7C3}" type="presParOf" srcId="{139DC9AD-76D0-47D4-80A9-E7F5E779A35A}" destId="{5AB2B88E-C40E-46F0-A6FF-B113E5801EF0}" srcOrd="0" destOrd="0" presId="urn:microsoft.com/office/officeart/2005/8/layout/vList5"/>
    <dgm:cxn modelId="{200F2E69-6DC2-4574-BC42-0DEBF100D7E1}" type="presParOf" srcId="{139DC9AD-76D0-47D4-80A9-E7F5E779A35A}" destId="{C42EAC13-509D-463B-B530-EFFC73AB41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65D697-21A3-4BD4-9C1C-277F30820BF4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9E645FB-D548-41DC-B70C-DEE17BC984F7}">
      <dgm:prSet phldrT="[Text]" custT="1"/>
      <dgm:spPr/>
      <dgm:t>
        <a:bodyPr/>
        <a:lstStyle/>
        <a:p>
          <a:r>
            <a:rPr lang="en-US" sz="1600" dirty="0" smtClean="0">
              <a:latin typeface="Constantia" pitchFamily="18" charset="0"/>
            </a:rPr>
            <a:t>FORMULATION AND IMPLEMENTATION OF MODELS</a:t>
          </a:r>
          <a:endParaRPr lang="en-US" sz="1600" dirty="0">
            <a:latin typeface="Constantia" pitchFamily="18" charset="0"/>
          </a:endParaRPr>
        </a:p>
      </dgm:t>
    </dgm:pt>
    <dgm:pt modelId="{3C60C4E6-43E2-4AF4-99E7-32060297A1E5}" type="parTrans" cxnId="{09ECA540-71EC-4A72-A4CF-2E9F766ADABC}">
      <dgm:prSet/>
      <dgm:spPr/>
      <dgm:t>
        <a:bodyPr/>
        <a:lstStyle/>
        <a:p>
          <a:endParaRPr lang="en-US"/>
        </a:p>
      </dgm:t>
    </dgm:pt>
    <dgm:pt modelId="{1A7C2FF1-F7E4-41B7-9BC5-14FDB8291768}" type="sibTrans" cxnId="{09ECA540-71EC-4A72-A4CF-2E9F766ADABC}">
      <dgm:prSet/>
      <dgm:spPr/>
      <dgm:t>
        <a:bodyPr/>
        <a:lstStyle/>
        <a:p>
          <a:endParaRPr lang="en-US"/>
        </a:p>
      </dgm:t>
    </dgm:pt>
    <dgm:pt modelId="{5DB15E1D-F8AB-405F-9040-7786EEA5703A}">
      <dgm:prSet custT="1"/>
      <dgm:spPr/>
      <dgm:t>
        <a:bodyPr/>
        <a:lstStyle/>
        <a:p>
          <a:r>
            <a:rPr lang="en-US" sz="1600" dirty="0" smtClean="0">
              <a:latin typeface="Constantia" pitchFamily="18" charset="0"/>
            </a:rPr>
            <a:t>DEVELOPMENT AND JUSTIFICATION OF SCENARIO</a:t>
          </a:r>
          <a:endParaRPr lang="en-US" sz="1600" dirty="0">
            <a:latin typeface="Constantia" pitchFamily="18" charset="0"/>
          </a:endParaRPr>
        </a:p>
      </dgm:t>
    </dgm:pt>
    <dgm:pt modelId="{8A74BF16-A157-420E-947A-04D08CE9BE42}" type="parTrans" cxnId="{40C0560D-88BC-4DA0-A820-93F101D90390}">
      <dgm:prSet/>
      <dgm:spPr/>
      <dgm:t>
        <a:bodyPr/>
        <a:lstStyle/>
        <a:p>
          <a:endParaRPr lang="en-US"/>
        </a:p>
      </dgm:t>
    </dgm:pt>
    <dgm:pt modelId="{2B978F19-4197-4286-BB01-3D252D8D9457}" type="sibTrans" cxnId="{40C0560D-88BC-4DA0-A820-93F101D90390}">
      <dgm:prSet/>
      <dgm:spPr/>
      <dgm:t>
        <a:bodyPr/>
        <a:lstStyle/>
        <a:p>
          <a:endParaRPr lang="en-US"/>
        </a:p>
      </dgm:t>
    </dgm:pt>
    <dgm:pt modelId="{EFCECEC6-38B5-4748-AEC6-E856E30DD6FC}">
      <dgm:prSet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Scenario generation approach – screening of features, events, processes (FEPs)</a:t>
          </a:r>
          <a:endParaRPr lang="en-US" sz="1600" dirty="0">
            <a:latin typeface="Constantia" pitchFamily="18" charset="0"/>
          </a:endParaRPr>
        </a:p>
      </dgm:t>
    </dgm:pt>
    <dgm:pt modelId="{EF8708CB-9709-4A6E-9862-0EDBF61D3F1C}" type="parTrans" cxnId="{DEB471B3-5C44-4A22-9A5A-D5084B224579}">
      <dgm:prSet/>
      <dgm:spPr/>
      <dgm:t>
        <a:bodyPr/>
        <a:lstStyle/>
        <a:p>
          <a:endParaRPr lang="en-US"/>
        </a:p>
      </dgm:t>
    </dgm:pt>
    <dgm:pt modelId="{7B07632F-2758-45FD-99E0-A199B67E0A27}" type="sibTrans" cxnId="{DEB471B3-5C44-4A22-9A5A-D5084B224579}">
      <dgm:prSet/>
      <dgm:spPr/>
      <dgm:t>
        <a:bodyPr/>
        <a:lstStyle/>
        <a:p>
          <a:endParaRPr lang="en-US"/>
        </a:p>
      </dgm:t>
    </dgm:pt>
    <dgm:pt modelId="{9D8B8A5D-764F-42C8-82AD-7761C47EF41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l"/>
          <a:endParaRPr lang="en-US" sz="3100" dirty="0"/>
        </a:p>
      </dgm:t>
    </dgm:pt>
    <dgm:pt modelId="{572DE033-EF57-4942-A615-1B310785A10F}" type="parTrans" cxnId="{AB8C04D1-E92C-4C4A-A131-76CE057FC6A0}">
      <dgm:prSet/>
      <dgm:spPr/>
      <dgm:t>
        <a:bodyPr/>
        <a:lstStyle/>
        <a:p>
          <a:endParaRPr lang="en-US"/>
        </a:p>
      </dgm:t>
    </dgm:pt>
    <dgm:pt modelId="{E646F801-6C7E-4E22-9AA6-9807F18ABBFD}" type="sibTrans" cxnId="{AB8C04D1-E92C-4C4A-A131-76CE057FC6A0}">
      <dgm:prSet/>
      <dgm:spPr/>
      <dgm:t>
        <a:bodyPr/>
        <a:lstStyle/>
        <a:p>
          <a:endParaRPr lang="en-US"/>
        </a:p>
      </dgm:t>
    </dgm:pt>
    <dgm:pt modelId="{7D38D4F3-7D3D-4B32-A332-98014A7E0CBD}">
      <dgm:prSet/>
      <dgm:spPr>
        <a:ln>
          <a:noFill/>
        </a:ln>
      </dgm:spPr>
      <dgm:t>
        <a:bodyPr/>
        <a:lstStyle/>
        <a:p>
          <a:pPr algn="l"/>
          <a:endParaRPr lang="en-US" sz="3100" dirty="0"/>
        </a:p>
      </dgm:t>
    </dgm:pt>
    <dgm:pt modelId="{8D56EBA9-A0E2-4276-BCFB-018413330B21}" type="parTrans" cxnId="{69002DE8-6B02-4F69-90AA-E372E2534699}">
      <dgm:prSet/>
      <dgm:spPr/>
      <dgm:t>
        <a:bodyPr/>
        <a:lstStyle/>
        <a:p>
          <a:endParaRPr lang="en-US"/>
        </a:p>
      </dgm:t>
    </dgm:pt>
    <dgm:pt modelId="{4A49806F-2575-44D9-9C4F-F37932EE388B}" type="sibTrans" cxnId="{69002DE8-6B02-4F69-90AA-E372E2534699}">
      <dgm:prSet/>
      <dgm:spPr/>
      <dgm:t>
        <a:bodyPr/>
        <a:lstStyle/>
        <a:p>
          <a:endParaRPr lang="en-US"/>
        </a:p>
      </dgm:t>
    </dgm:pt>
    <dgm:pt modelId="{1F6D0E28-E752-4FBB-8CB4-CB4BE260EC09}">
      <dgm:prSet custT="1"/>
      <dgm:spPr>
        <a:ln>
          <a:noFill/>
        </a:ln>
      </dgm:spPr>
      <dgm:t>
        <a:bodyPr/>
        <a:lstStyle/>
        <a:p>
          <a:pPr algn="ctr"/>
          <a:r>
            <a:rPr lang="en-US" sz="1600" dirty="0" smtClean="0">
              <a:latin typeface="Constantia" pitchFamily="18" charset="0"/>
            </a:rPr>
            <a:t>Conceptual model</a:t>
          </a:r>
          <a:endParaRPr lang="en-US" sz="3100" dirty="0"/>
        </a:p>
      </dgm:t>
    </dgm:pt>
    <dgm:pt modelId="{6857FC34-CDF1-41ED-8442-6F383722B600}" type="parTrans" cxnId="{69BE193A-A7F8-4A0C-826B-1A5630AD3D19}">
      <dgm:prSet/>
      <dgm:spPr/>
      <dgm:t>
        <a:bodyPr/>
        <a:lstStyle/>
        <a:p>
          <a:endParaRPr lang="en-US"/>
        </a:p>
      </dgm:t>
    </dgm:pt>
    <dgm:pt modelId="{630885B0-3205-4D8E-A5AF-1D25DBFA2037}" type="sibTrans" cxnId="{69BE193A-A7F8-4A0C-826B-1A5630AD3D19}">
      <dgm:prSet/>
      <dgm:spPr/>
      <dgm:t>
        <a:bodyPr/>
        <a:lstStyle/>
        <a:p>
          <a:endParaRPr lang="en-US"/>
        </a:p>
      </dgm:t>
    </dgm:pt>
    <dgm:pt modelId="{1CFE804A-3C7C-4444-B58F-23C51CF9451E}">
      <dgm:prSet/>
      <dgm:spPr>
        <a:ln>
          <a:noFill/>
        </a:ln>
      </dgm:spPr>
      <dgm:t>
        <a:bodyPr/>
        <a:lstStyle/>
        <a:p>
          <a:pPr algn="l"/>
          <a:endParaRPr lang="en-US" sz="3100" dirty="0"/>
        </a:p>
      </dgm:t>
    </dgm:pt>
    <dgm:pt modelId="{12045EF7-F4D0-434D-B5FB-2DC4DC8FD889}" type="parTrans" cxnId="{0814737D-B6B5-4C68-881C-9E2E0C9D637A}">
      <dgm:prSet/>
      <dgm:spPr/>
      <dgm:t>
        <a:bodyPr/>
        <a:lstStyle/>
        <a:p>
          <a:endParaRPr lang="en-US"/>
        </a:p>
      </dgm:t>
    </dgm:pt>
    <dgm:pt modelId="{19F6A403-EB27-47D5-B83D-08F135808393}" type="sibTrans" cxnId="{0814737D-B6B5-4C68-881C-9E2E0C9D637A}">
      <dgm:prSet/>
      <dgm:spPr/>
      <dgm:t>
        <a:bodyPr/>
        <a:lstStyle/>
        <a:p>
          <a:endParaRPr lang="en-US"/>
        </a:p>
      </dgm:t>
    </dgm:pt>
    <dgm:pt modelId="{9212CCF2-9AEA-4928-A2D8-181E96D578C4}">
      <dgm:prSet/>
      <dgm:spPr>
        <a:ln>
          <a:noFill/>
        </a:ln>
      </dgm:spPr>
      <dgm:t>
        <a:bodyPr/>
        <a:lstStyle/>
        <a:p>
          <a:pPr algn="l"/>
          <a:endParaRPr lang="en-US" sz="3100" dirty="0"/>
        </a:p>
      </dgm:t>
    </dgm:pt>
    <dgm:pt modelId="{68D5D313-A398-4AC5-8F6B-A3942FF55C97}" type="parTrans" cxnId="{C7C5D7E4-AD77-4A0E-B887-B61DE8C7C057}">
      <dgm:prSet/>
      <dgm:spPr/>
      <dgm:t>
        <a:bodyPr/>
        <a:lstStyle/>
        <a:p>
          <a:endParaRPr lang="en-US"/>
        </a:p>
      </dgm:t>
    </dgm:pt>
    <dgm:pt modelId="{57C65B9C-37A3-40DA-BBEC-F27FE7C438B5}" type="sibTrans" cxnId="{C7C5D7E4-AD77-4A0E-B887-B61DE8C7C057}">
      <dgm:prSet/>
      <dgm:spPr/>
      <dgm:t>
        <a:bodyPr/>
        <a:lstStyle/>
        <a:p>
          <a:endParaRPr lang="en-US"/>
        </a:p>
      </dgm:t>
    </dgm:pt>
    <dgm:pt modelId="{ABF13052-FB22-497B-98FC-C32DF056D805}">
      <dgm:prSet custT="1"/>
      <dgm:spPr>
        <a:ln>
          <a:noFill/>
        </a:ln>
      </dgm:spPr>
      <dgm:t>
        <a:bodyPr/>
        <a:lstStyle/>
        <a:p>
          <a:pPr algn="ctr"/>
          <a:r>
            <a:rPr lang="en-US" sz="1600" dirty="0" smtClean="0">
              <a:latin typeface="Constantia" pitchFamily="18" charset="0"/>
            </a:rPr>
            <a:t>Mathematical model</a:t>
          </a:r>
          <a:endParaRPr lang="en-US" sz="3100" dirty="0"/>
        </a:p>
      </dgm:t>
    </dgm:pt>
    <dgm:pt modelId="{24634B4B-6FE1-49C5-BDEA-11104DBC91E6}" type="parTrans" cxnId="{B0DB9524-BB40-4E6E-B3F6-481B54173B67}">
      <dgm:prSet/>
      <dgm:spPr/>
      <dgm:t>
        <a:bodyPr/>
        <a:lstStyle/>
        <a:p>
          <a:endParaRPr lang="en-US"/>
        </a:p>
      </dgm:t>
    </dgm:pt>
    <dgm:pt modelId="{A29B04C7-1EB7-497F-9F09-721DD16B3E26}" type="sibTrans" cxnId="{B0DB9524-BB40-4E6E-B3F6-481B54173B67}">
      <dgm:prSet/>
      <dgm:spPr/>
      <dgm:t>
        <a:bodyPr/>
        <a:lstStyle/>
        <a:p>
          <a:endParaRPr lang="en-US"/>
        </a:p>
      </dgm:t>
    </dgm:pt>
    <dgm:pt modelId="{EBE8C9FA-D11B-4CAA-B5F1-35B7875640C1}">
      <dgm:prSet custT="1"/>
      <dgm:spPr>
        <a:ln>
          <a:noFill/>
        </a:ln>
      </dgm:spPr>
      <dgm:t>
        <a:bodyPr/>
        <a:lstStyle/>
        <a:p>
          <a:pPr algn="ctr"/>
          <a:endParaRPr lang="en-US" sz="3100" dirty="0"/>
        </a:p>
      </dgm:t>
    </dgm:pt>
    <dgm:pt modelId="{6C9AB749-2111-4D8B-8878-B2464A6D921C}" type="parTrans" cxnId="{407A5CFD-9FAC-4F8F-AFD9-17213CE3586F}">
      <dgm:prSet/>
      <dgm:spPr/>
      <dgm:t>
        <a:bodyPr/>
        <a:lstStyle/>
        <a:p>
          <a:endParaRPr lang="en-US"/>
        </a:p>
      </dgm:t>
    </dgm:pt>
    <dgm:pt modelId="{8CC029EA-B08B-491E-87C4-046D8B35CCD2}" type="sibTrans" cxnId="{407A5CFD-9FAC-4F8F-AFD9-17213CE3586F}">
      <dgm:prSet/>
      <dgm:spPr/>
      <dgm:t>
        <a:bodyPr/>
        <a:lstStyle/>
        <a:p>
          <a:endParaRPr lang="en-US"/>
        </a:p>
      </dgm:t>
    </dgm:pt>
    <dgm:pt modelId="{F8F2895A-3EB9-4E0D-BE88-862E2068AEC1}">
      <dgm:prSet custT="1"/>
      <dgm:spPr>
        <a:ln>
          <a:noFill/>
        </a:ln>
      </dgm:spPr>
      <dgm:t>
        <a:bodyPr/>
        <a:lstStyle/>
        <a:p>
          <a:pPr algn="ctr"/>
          <a:endParaRPr lang="en-US" sz="3100" dirty="0"/>
        </a:p>
      </dgm:t>
    </dgm:pt>
    <dgm:pt modelId="{496722E1-5E31-463D-9CD7-506FBABED82E}" type="parTrans" cxnId="{C96DBF2A-45B3-4CEA-A3CD-9C72C4F03FFC}">
      <dgm:prSet/>
      <dgm:spPr/>
      <dgm:t>
        <a:bodyPr/>
        <a:lstStyle/>
        <a:p>
          <a:endParaRPr lang="en-US"/>
        </a:p>
      </dgm:t>
    </dgm:pt>
    <dgm:pt modelId="{7D9C5966-0940-4E71-AB3A-90BE399A91F4}" type="sibTrans" cxnId="{C96DBF2A-45B3-4CEA-A3CD-9C72C4F03FFC}">
      <dgm:prSet/>
      <dgm:spPr/>
      <dgm:t>
        <a:bodyPr/>
        <a:lstStyle/>
        <a:p>
          <a:endParaRPr lang="en-US"/>
        </a:p>
      </dgm:t>
    </dgm:pt>
    <dgm:pt modelId="{0540D6FA-2CB5-433B-BBBC-58414D124DAC}">
      <dgm:prSet custT="1"/>
      <dgm:spPr>
        <a:ln>
          <a:noFill/>
        </a:ln>
      </dgm:spPr>
      <dgm:t>
        <a:bodyPr/>
        <a:lstStyle/>
        <a:p>
          <a:pPr algn="ctr"/>
          <a:endParaRPr lang="en-US" sz="3100" dirty="0"/>
        </a:p>
      </dgm:t>
    </dgm:pt>
    <dgm:pt modelId="{88B32D59-C592-4FAF-8F08-A64CA9D57DAF}" type="parTrans" cxnId="{AC5A0B48-86AC-4B0B-BF71-93B61C3FE38F}">
      <dgm:prSet/>
      <dgm:spPr/>
      <dgm:t>
        <a:bodyPr/>
        <a:lstStyle/>
        <a:p>
          <a:endParaRPr lang="en-US"/>
        </a:p>
      </dgm:t>
    </dgm:pt>
    <dgm:pt modelId="{46FFD1C3-B196-4B70-A09C-3F84D723D9AC}" type="sibTrans" cxnId="{AC5A0B48-86AC-4B0B-BF71-93B61C3FE38F}">
      <dgm:prSet/>
      <dgm:spPr/>
      <dgm:t>
        <a:bodyPr/>
        <a:lstStyle/>
        <a:p>
          <a:endParaRPr lang="en-US"/>
        </a:p>
      </dgm:t>
    </dgm:pt>
    <dgm:pt modelId="{C5402324-0714-4D32-B76F-B02C56BB1CB8}">
      <dgm:prSet custT="1"/>
      <dgm:spPr/>
      <dgm:t>
        <a:bodyPr/>
        <a:lstStyle/>
        <a:p>
          <a:pPr algn="just"/>
          <a:r>
            <a:rPr lang="en-US" sz="1600" dirty="0" smtClean="0">
              <a:latin typeface="Constantia" pitchFamily="18" charset="0"/>
            </a:rPr>
            <a:t>Design scenario, Alternative scenarios, What-if scenarios</a:t>
          </a:r>
          <a:endParaRPr lang="en-US" sz="1600" dirty="0">
            <a:latin typeface="Constantia" pitchFamily="18" charset="0"/>
          </a:endParaRPr>
        </a:p>
      </dgm:t>
    </dgm:pt>
    <dgm:pt modelId="{CEDC744A-F800-43CC-80EC-812F1A71A178}" type="parTrans" cxnId="{FE009F79-A578-41EC-8076-CE8A875C50FB}">
      <dgm:prSet/>
      <dgm:spPr/>
      <dgm:t>
        <a:bodyPr/>
        <a:lstStyle/>
        <a:p>
          <a:endParaRPr lang="en-US"/>
        </a:p>
      </dgm:t>
    </dgm:pt>
    <dgm:pt modelId="{B6B38E85-63C8-40BF-A11A-C827F8DE0998}" type="sibTrans" cxnId="{FE009F79-A578-41EC-8076-CE8A875C50FB}">
      <dgm:prSet/>
      <dgm:spPr/>
      <dgm:t>
        <a:bodyPr/>
        <a:lstStyle/>
        <a:p>
          <a:endParaRPr lang="en-US"/>
        </a:p>
      </dgm:t>
    </dgm:pt>
    <dgm:pt modelId="{845FEDEC-A423-4CAE-8829-0E1CB827D41C}">
      <dgm:prSet custT="1"/>
      <dgm:spPr>
        <a:ln>
          <a:noFill/>
        </a:ln>
      </dgm:spPr>
      <dgm:t>
        <a:bodyPr/>
        <a:lstStyle/>
        <a:p>
          <a:pPr algn="ctr"/>
          <a:endParaRPr lang="en-US" sz="3100" dirty="0"/>
        </a:p>
      </dgm:t>
    </dgm:pt>
    <dgm:pt modelId="{A6139351-C571-4BE1-B632-F29EC86609AC}" type="parTrans" cxnId="{DE0CABB9-39E7-4085-8BB0-3B36E8EB3EF4}">
      <dgm:prSet/>
      <dgm:spPr/>
      <dgm:t>
        <a:bodyPr/>
        <a:lstStyle/>
        <a:p>
          <a:endParaRPr lang="en-US"/>
        </a:p>
      </dgm:t>
    </dgm:pt>
    <dgm:pt modelId="{46AC6A5F-D442-40B7-8479-C43FFF0CA6F2}" type="sibTrans" cxnId="{DE0CABB9-39E7-4085-8BB0-3B36E8EB3EF4}">
      <dgm:prSet/>
      <dgm:spPr/>
      <dgm:t>
        <a:bodyPr/>
        <a:lstStyle/>
        <a:p>
          <a:endParaRPr lang="en-US"/>
        </a:p>
      </dgm:t>
    </dgm:pt>
    <dgm:pt modelId="{841A4EE2-5A50-403B-A81F-A79587DBCCB8}">
      <dgm:prSet custT="1"/>
      <dgm:spPr>
        <a:ln>
          <a:noFill/>
        </a:ln>
      </dgm:spPr>
      <dgm:t>
        <a:bodyPr/>
        <a:lstStyle/>
        <a:p>
          <a:pPr algn="ctr"/>
          <a:endParaRPr lang="en-US" sz="3100" dirty="0"/>
        </a:p>
      </dgm:t>
    </dgm:pt>
    <dgm:pt modelId="{B7B99EB9-60AE-45A9-AEA1-9E714BC1C804}" type="parTrans" cxnId="{4D223F8D-8A3E-4B7A-B6D9-FC3E26EC00DC}">
      <dgm:prSet/>
      <dgm:spPr/>
      <dgm:t>
        <a:bodyPr/>
        <a:lstStyle/>
        <a:p>
          <a:endParaRPr lang="en-US"/>
        </a:p>
      </dgm:t>
    </dgm:pt>
    <dgm:pt modelId="{A2C02240-E40C-4C94-B9D4-B59F70FC3EC4}" type="sibTrans" cxnId="{4D223F8D-8A3E-4B7A-B6D9-FC3E26EC00DC}">
      <dgm:prSet/>
      <dgm:spPr/>
      <dgm:t>
        <a:bodyPr/>
        <a:lstStyle/>
        <a:p>
          <a:endParaRPr lang="en-US"/>
        </a:p>
      </dgm:t>
    </dgm:pt>
    <dgm:pt modelId="{2B7F8EAC-C29D-4FA1-90FB-472F8C7021A2}">
      <dgm:prSet custT="1"/>
      <dgm:spPr>
        <a:ln>
          <a:noFill/>
        </a:ln>
      </dgm:spPr>
      <dgm:t>
        <a:bodyPr/>
        <a:lstStyle/>
        <a:p>
          <a:pPr algn="ctr"/>
          <a:endParaRPr lang="en-US" sz="3100" dirty="0"/>
        </a:p>
      </dgm:t>
    </dgm:pt>
    <dgm:pt modelId="{2D0E3F26-1CFA-435D-BF5F-E1CEFC53889C}" type="parTrans" cxnId="{97C14C2D-9E92-4268-A315-7BA68D586776}">
      <dgm:prSet/>
      <dgm:spPr/>
      <dgm:t>
        <a:bodyPr/>
        <a:lstStyle/>
        <a:p>
          <a:endParaRPr lang="en-US"/>
        </a:p>
      </dgm:t>
    </dgm:pt>
    <dgm:pt modelId="{DE525287-FB59-4618-BCFA-56A0FB43BD1D}" type="sibTrans" cxnId="{97C14C2D-9E92-4268-A315-7BA68D586776}">
      <dgm:prSet/>
      <dgm:spPr/>
      <dgm:t>
        <a:bodyPr/>
        <a:lstStyle/>
        <a:p>
          <a:endParaRPr lang="en-US"/>
        </a:p>
      </dgm:t>
    </dgm:pt>
    <dgm:pt modelId="{93E61B9C-5F5E-4730-900A-E001BC6B6C50}" type="pres">
      <dgm:prSet presAssocID="{1065D697-21A3-4BD4-9C1C-277F30820B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DEADCA-2691-4F07-BF92-C392E8E09432}" type="pres">
      <dgm:prSet presAssocID="{5DB15E1D-F8AB-405F-9040-7786EEA5703A}" presName="linNode" presStyleCnt="0"/>
      <dgm:spPr/>
    </dgm:pt>
    <dgm:pt modelId="{73B6B519-B0D7-4103-9A3F-D76BA50081AE}" type="pres">
      <dgm:prSet presAssocID="{5DB15E1D-F8AB-405F-9040-7786EEA5703A}" presName="parentText" presStyleLbl="node1" presStyleIdx="0" presStyleCnt="2" custScaleY="471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0CBC5-CE4C-4708-AB54-86B27B548B7C}" type="pres">
      <dgm:prSet presAssocID="{5DB15E1D-F8AB-405F-9040-7786EEA5703A}" presName="descendantText" presStyleLbl="alignAccFollowNode1" presStyleIdx="0" presStyleCnt="2" custScaleY="53126" custLinFactNeighborX="-1620" custLinFactNeighborY="1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2793E-82CF-44F0-939F-DCBC0543C294}" type="pres">
      <dgm:prSet presAssocID="{2B978F19-4197-4286-BB01-3D252D8D9457}" presName="sp" presStyleCnt="0"/>
      <dgm:spPr/>
    </dgm:pt>
    <dgm:pt modelId="{B5BC2590-F7B1-4E53-8FD1-19E5327EF7E1}" type="pres">
      <dgm:prSet presAssocID="{09E645FB-D548-41DC-B70C-DEE17BC984F7}" presName="linNode" presStyleCnt="0"/>
      <dgm:spPr/>
    </dgm:pt>
    <dgm:pt modelId="{E2CF5AB1-B432-47F2-BFC4-D1FDE35CAD36}" type="pres">
      <dgm:prSet presAssocID="{09E645FB-D548-41DC-B70C-DEE17BC984F7}" presName="parentText" presStyleLbl="node1" presStyleIdx="1" presStyleCnt="2" custScaleY="1437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FA9F0-5A99-42DB-A508-BEFF3B3B1B4C}" type="pres">
      <dgm:prSet presAssocID="{09E645FB-D548-41DC-B70C-DEE17BC984F7}" presName="descendantText" presStyleLbl="alignAccFollowNode1" presStyleIdx="1" presStyleCnt="2" custScaleX="87120" custScaleY="85502" custLinFactNeighborX="14345" custLinFactNeighborY="-42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A5CFD-9FAC-4F8F-AFD9-17213CE3586F}" srcId="{09E645FB-D548-41DC-B70C-DEE17BC984F7}" destId="{EBE8C9FA-D11B-4CAA-B5F1-35B7875640C1}" srcOrd="11" destOrd="0" parTransId="{6C9AB749-2111-4D8B-8878-B2464A6D921C}" sibTransId="{8CC029EA-B08B-491E-87C4-046D8B35CCD2}"/>
    <dgm:cxn modelId="{B37AD985-C451-4792-8062-172397E9C0CF}" type="presOf" srcId="{ABF13052-FB22-497B-98FC-C32DF056D805}" destId="{CEDFA9F0-5A99-42DB-A508-BEFF3B3B1B4C}" srcOrd="0" destOrd="8" presId="urn:microsoft.com/office/officeart/2005/8/layout/vList5"/>
    <dgm:cxn modelId="{09ECA540-71EC-4A72-A4CF-2E9F766ADABC}" srcId="{1065D697-21A3-4BD4-9C1C-277F30820BF4}" destId="{09E645FB-D548-41DC-B70C-DEE17BC984F7}" srcOrd="1" destOrd="0" parTransId="{3C60C4E6-43E2-4AF4-99E7-32060297A1E5}" sibTransId="{1A7C2FF1-F7E4-41B7-9BC5-14FDB8291768}"/>
    <dgm:cxn modelId="{441CD88A-FEAB-4445-89BF-73DF493E7CCD}" type="presOf" srcId="{5DB15E1D-F8AB-405F-9040-7786EEA5703A}" destId="{73B6B519-B0D7-4103-9A3F-D76BA50081AE}" srcOrd="0" destOrd="0" presId="urn:microsoft.com/office/officeart/2005/8/layout/vList5"/>
    <dgm:cxn modelId="{DE0CABB9-39E7-4085-8BB0-3B36E8EB3EF4}" srcId="{09E645FB-D548-41DC-B70C-DEE17BC984F7}" destId="{845FEDEC-A423-4CAE-8829-0E1CB827D41C}" srcOrd="4" destOrd="0" parTransId="{A6139351-C571-4BE1-B632-F29EC86609AC}" sibTransId="{46AC6A5F-D442-40B7-8479-C43FFF0CA6F2}"/>
    <dgm:cxn modelId="{FE009F79-A578-41EC-8076-CE8A875C50FB}" srcId="{5DB15E1D-F8AB-405F-9040-7786EEA5703A}" destId="{C5402324-0714-4D32-B76F-B02C56BB1CB8}" srcOrd="1" destOrd="0" parTransId="{CEDC744A-F800-43CC-80EC-812F1A71A178}" sibTransId="{B6B38E85-63C8-40BF-A11A-C827F8DE0998}"/>
    <dgm:cxn modelId="{4D223F8D-8A3E-4B7A-B6D9-FC3E26EC00DC}" srcId="{09E645FB-D548-41DC-B70C-DEE17BC984F7}" destId="{841A4EE2-5A50-403B-A81F-A79587DBCCB8}" srcOrd="5" destOrd="0" parTransId="{B7B99EB9-60AE-45A9-AEA1-9E714BC1C804}" sibTransId="{A2C02240-E40C-4C94-B9D4-B59F70FC3EC4}"/>
    <dgm:cxn modelId="{6E82660E-7CF9-4598-BD3F-B7DCF0E7B062}" type="presOf" srcId="{09E645FB-D548-41DC-B70C-DEE17BC984F7}" destId="{E2CF5AB1-B432-47F2-BFC4-D1FDE35CAD36}" srcOrd="0" destOrd="0" presId="urn:microsoft.com/office/officeart/2005/8/layout/vList5"/>
    <dgm:cxn modelId="{F35CD0C4-4D0D-4697-ADE7-576DB764A759}" type="presOf" srcId="{1065D697-21A3-4BD4-9C1C-277F30820BF4}" destId="{93E61B9C-5F5E-4730-900A-E001BC6B6C50}" srcOrd="0" destOrd="0" presId="urn:microsoft.com/office/officeart/2005/8/layout/vList5"/>
    <dgm:cxn modelId="{40C0560D-88BC-4DA0-A820-93F101D90390}" srcId="{1065D697-21A3-4BD4-9C1C-277F30820BF4}" destId="{5DB15E1D-F8AB-405F-9040-7786EEA5703A}" srcOrd="0" destOrd="0" parTransId="{8A74BF16-A157-420E-947A-04D08CE9BE42}" sibTransId="{2B978F19-4197-4286-BB01-3D252D8D9457}"/>
    <dgm:cxn modelId="{69BE193A-A7F8-4A0C-826B-1A5630AD3D19}" srcId="{09E645FB-D548-41DC-B70C-DEE17BC984F7}" destId="{1F6D0E28-E752-4FBB-8CB4-CB4BE260EC09}" srcOrd="7" destOrd="0" parTransId="{6857FC34-CDF1-41ED-8442-6F383722B600}" sibTransId="{630885B0-3205-4D8E-A5AF-1D25DBFA2037}"/>
    <dgm:cxn modelId="{DEB471B3-5C44-4A22-9A5A-D5084B224579}" srcId="{5DB15E1D-F8AB-405F-9040-7786EEA5703A}" destId="{EFCECEC6-38B5-4748-AEC6-E856E30DD6FC}" srcOrd="0" destOrd="0" parTransId="{EF8708CB-9709-4A6E-9862-0EDBF61D3F1C}" sibTransId="{7B07632F-2758-45FD-99E0-A199B67E0A27}"/>
    <dgm:cxn modelId="{97C14C2D-9E92-4268-A315-7BA68D586776}" srcId="{09E645FB-D548-41DC-B70C-DEE17BC984F7}" destId="{2B7F8EAC-C29D-4FA1-90FB-472F8C7021A2}" srcOrd="6" destOrd="0" parTransId="{2D0E3F26-1CFA-435D-BF5F-E1CEFC53889C}" sibTransId="{DE525287-FB59-4618-BCFA-56A0FB43BD1D}"/>
    <dgm:cxn modelId="{093A1722-1CAC-47D1-B4DA-DD0AD9A5A4BE}" type="presOf" srcId="{0540D6FA-2CB5-433B-BBBC-58414D124DAC}" destId="{CEDFA9F0-5A99-42DB-A508-BEFF3B3B1B4C}" srcOrd="0" destOrd="10" presId="urn:microsoft.com/office/officeart/2005/8/layout/vList5"/>
    <dgm:cxn modelId="{4598A5A4-029D-4F89-B55F-47B79D075ED2}" type="presOf" srcId="{9D8B8A5D-764F-42C8-82AD-7761C47EF412}" destId="{CEDFA9F0-5A99-42DB-A508-BEFF3B3B1B4C}" srcOrd="0" destOrd="0" presId="urn:microsoft.com/office/officeart/2005/8/layout/vList5"/>
    <dgm:cxn modelId="{5F627742-C3C0-4C94-AB4F-45E50BA32437}" type="presOf" srcId="{F8F2895A-3EB9-4E0D-BE88-862E2068AEC1}" destId="{CEDFA9F0-5A99-42DB-A508-BEFF3B3B1B4C}" srcOrd="0" destOrd="9" presId="urn:microsoft.com/office/officeart/2005/8/layout/vList5"/>
    <dgm:cxn modelId="{34DC78E2-3551-4307-968B-E5E039278D11}" type="presOf" srcId="{C5402324-0714-4D32-B76F-B02C56BB1CB8}" destId="{4610CBC5-CE4C-4708-AB54-86B27B548B7C}" srcOrd="0" destOrd="1" presId="urn:microsoft.com/office/officeart/2005/8/layout/vList5"/>
    <dgm:cxn modelId="{51A6D6B0-16B1-47F0-AC54-F8EEF3AE07EF}" type="presOf" srcId="{2B7F8EAC-C29D-4FA1-90FB-472F8C7021A2}" destId="{CEDFA9F0-5A99-42DB-A508-BEFF3B3B1B4C}" srcOrd="0" destOrd="6" presId="urn:microsoft.com/office/officeart/2005/8/layout/vList5"/>
    <dgm:cxn modelId="{B0DB9524-BB40-4E6E-B3F6-481B54173B67}" srcId="{09E645FB-D548-41DC-B70C-DEE17BC984F7}" destId="{ABF13052-FB22-497B-98FC-C32DF056D805}" srcOrd="8" destOrd="0" parTransId="{24634B4B-6FE1-49C5-BDEA-11104DBC91E6}" sibTransId="{A29B04C7-1EB7-497F-9F09-721DD16B3E26}"/>
    <dgm:cxn modelId="{AC5A0B48-86AC-4B0B-BF71-93B61C3FE38F}" srcId="{09E645FB-D548-41DC-B70C-DEE17BC984F7}" destId="{0540D6FA-2CB5-433B-BBBC-58414D124DAC}" srcOrd="10" destOrd="0" parTransId="{88B32D59-C592-4FAF-8F08-A64CA9D57DAF}" sibTransId="{46FFD1C3-B196-4B70-A09C-3F84D723D9AC}"/>
    <dgm:cxn modelId="{ABA77E4A-32C7-4316-B6E5-6D0672B9FB93}" type="presOf" srcId="{9212CCF2-9AEA-4928-A2D8-181E96D578C4}" destId="{CEDFA9F0-5A99-42DB-A508-BEFF3B3B1B4C}" srcOrd="0" destOrd="3" presId="urn:microsoft.com/office/officeart/2005/8/layout/vList5"/>
    <dgm:cxn modelId="{3EB9D54F-A97E-471E-8DB9-206DB4B141B3}" type="presOf" srcId="{7D38D4F3-7D3D-4B32-A332-98014A7E0CBD}" destId="{CEDFA9F0-5A99-42DB-A508-BEFF3B3B1B4C}" srcOrd="0" destOrd="1" presId="urn:microsoft.com/office/officeart/2005/8/layout/vList5"/>
    <dgm:cxn modelId="{C7C5D7E4-AD77-4A0E-B887-B61DE8C7C057}" srcId="{09E645FB-D548-41DC-B70C-DEE17BC984F7}" destId="{9212CCF2-9AEA-4928-A2D8-181E96D578C4}" srcOrd="3" destOrd="0" parTransId="{68D5D313-A398-4AC5-8F6B-A3942FF55C97}" sibTransId="{57C65B9C-37A3-40DA-BBEC-F27FE7C438B5}"/>
    <dgm:cxn modelId="{A51A2923-9214-4B50-ADEC-11F60E3C1FED}" type="presOf" srcId="{EFCECEC6-38B5-4748-AEC6-E856E30DD6FC}" destId="{4610CBC5-CE4C-4708-AB54-86B27B548B7C}" srcOrd="0" destOrd="0" presId="urn:microsoft.com/office/officeart/2005/8/layout/vList5"/>
    <dgm:cxn modelId="{FB56B19A-F637-4749-9681-422ECD6D5E6E}" type="presOf" srcId="{1F6D0E28-E752-4FBB-8CB4-CB4BE260EC09}" destId="{CEDFA9F0-5A99-42DB-A508-BEFF3B3B1B4C}" srcOrd="0" destOrd="7" presId="urn:microsoft.com/office/officeart/2005/8/layout/vList5"/>
    <dgm:cxn modelId="{816C00C7-486E-4E6F-AFEA-09B285E82832}" type="presOf" srcId="{EBE8C9FA-D11B-4CAA-B5F1-35B7875640C1}" destId="{CEDFA9F0-5A99-42DB-A508-BEFF3B3B1B4C}" srcOrd="0" destOrd="11" presId="urn:microsoft.com/office/officeart/2005/8/layout/vList5"/>
    <dgm:cxn modelId="{69002DE8-6B02-4F69-90AA-E372E2534699}" srcId="{09E645FB-D548-41DC-B70C-DEE17BC984F7}" destId="{7D38D4F3-7D3D-4B32-A332-98014A7E0CBD}" srcOrd="1" destOrd="0" parTransId="{8D56EBA9-A0E2-4276-BCFB-018413330B21}" sibTransId="{4A49806F-2575-44D9-9C4F-F37932EE388B}"/>
    <dgm:cxn modelId="{9082FF39-77CB-4767-A53A-941E32C51561}" type="presOf" srcId="{845FEDEC-A423-4CAE-8829-0E1CB827D41C}" destId="{CEDFA9F0-5A99-42DB-A508-BEFF3B3B1B4C}" srcOrd="0" destOrd="4" presId="urn:microsoft.com/office/officeart/2005/8/layout/vList5"/>
    <dgm:cxn modelId="{596D634E-CA4D-4E7C-B3B0-D511031CEA86}" type="presOf" srcId="{1CFE804A-3C7C-4444-B58F-23C51CF9451E}" destId="{CEDFA9F0-5A99-42DB-A508-BEFF3B3B1B4C}" srcOrd="0" destOrd="2" presId="urn:microsoft.com/office/officeart/2005/8/layout/vList5"/>
    <dgm:cxn modelId="{D410CC62-2E80-4221-ADAC-E73819E46BE6}" type="presOf" srcId="{841A4EE2-5A50-403B-A81F-A79587DBCCB8}" destId="{CEDFA9F0-5A99-42DB-A508-BEFF3B3B1B4C}" srcOrd="0" destOrd="5" presId="urn:microsoft.com/office/officeart/2005/8/layout/vList5"/>
    <dgm:cxn modelId="{C96DBF2A-45B3-4CEA-A3CD-9C72C4F03FFC}" srcId="{09E645FB-D548-41DC-B70C-DEE17BC984F7}" destId="{F8F2895A-3EB9-4E0D-BE88-862E2068AEC1}" srcOrd="9" destOrd="0" parTransId="{496722E1-5E31-463D-9CD7-506FBABED82E}" sibTransId="{7D9C5966-0940-4E71-AB3A-90BE399A91F4}"/>
    <dgm:cxn modelId="{AB8C04D1-E92C-4C4A-A131-76CE057FC6A0}" srcId="{09E645FB-D548-41DC-B70C-DEE17BC984F7}" destId="{9D8B8A5D-764F-42C8-82AD-7761C47EF412}" srcOrd="0" destOrd="0" parTransId="{572DE033-EF57-4942-A615-1B310785A10F}" sibTransId="{E646F801-6C7E-4E22-9AA6-9807F18ABBFD}"/>
    <dgm:cxn modelId="{0814737D-B6B5-4C68-881C-9E2E0C9D637A}" srcId="{09E645FB-D548-41DC-B70C-DEE17BC984F7}" destId="{1CFE804A-3C7C-4444-B58F-23C51CF9451E}" srcOrd="2" destOrd="0" parTransId="{12045EF7-F4D0-434D-B5FB-2DC4DC8FD889}" sibTransId="{19F6A403-EB27-47D5-B83D-08F135808393}"/>
    <dgm:cxn modelId="{47CC2970-FA32-425C-BBB7-8720BCCCFCB2}" type="presParOf" srcId="{93E61B9C-5F5E-4730-900A-E001BC6B6C50}" destId="{06DEADCA-2691-4F07-BF92-C392E8E09432}" srcOrd="0" destOrd="0" presId="urn:microsoft.com/office/officeart/2005/8/layout/vList5"/>
    <dgm:cxn modelId="{F65D297C-3076-476C-8FB2-99CFC0213D08}" type="presParOf" srcId="{06DEADCA-2691-4F07-BF92-C392E8E09432}" destId="{73B6B519-B0D7-4103-9A3F-D76BA50081AE}" srcOrd="0" destOrd="0" presId="urn:microsoft.com/office/officeart/2005/8/layout/vList5"/>
    <dgm:cxn modelId="{A8EA0E4A-CFF4-4388-9EBD-649CB449CE4D}" type="presParOf" srcId="{06DEADCA-2691-4F07-BF92-C392E8E09432}" destId="{4610CBC5-CE4C-4708-AB54-86B27B548B7C}" srcOrd="1" destOrd="0" presId="urn:microsoft.com/office/officeart/2005/8/layout/vList5"/>
    <dgm:cxn modelId="{91F8E36E-E4BF-4F92-8CC6-D7D2E77A8C68}" type="presParOf" srcId="{93E61B9C-5F5E-4730-900A-E001BC6B6C50}" destId="{8FB2793E-82CF-44F0-939F-DCBC0543C294}" srcOrd="1" destOrd="0" presId="urn:microsoft.com/office/officeart/2005/8/layout/vList5"/>
    <dgm:cxn modelId="{9139F6DE-36EC-4D69-801D-6E8E61760ECC}" type="presParOf" srcId="{93E61B9C-5F5E-4730-900A-E001BC6B6C50}" destId="{B5BC2590-F7B1-4E53-8FD1-19E5327EF7E1}" srcOrd="2" destOrd="0" presId="urn:microsoft.com/office/officeart/2005/8/layout/vList5"/>
    <dgm:cxn modelId="{34B438E4-281A-4873-8362-D2312DB31376}" type="presParOf" srcId="{B5BC2590-F7B1-4E53-8FD1-19E5327EF7E1}" destId="{E2CF5AB1-B432-47F2-BFC4-D1FDE35CAD36}" srcOrd="0" destOrd="0" presId="urn:microsoft.com/office/officeart/2005/8/layout/vList5"/>
    <dgm:cxn modelId="{ECD012E2-778D-43CD-8E4A-EC784AD6C7BB}" type="presParOf" srcId="{B5BC2590-F7B1-4E53-8FD1-19E5327EF7E1}" destId="{CEDFA9F0-5A99-42DB-A508-BEFF3B3B1B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65D697-21A3-4BD4-9C1C-277F30820BF4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BA90E79-871B-4AB6-8561-AA38E9A3D430}">
      <dgm:prSet phldrT="[Text]" custT="1"/>
      <dgm:spPr/>
      <dgm:t>
        <a:bodyPr/>
        <a:lstStyle/>
        <a:p>
          <a:r>
            <a:rPr lang="en-US" sz="1600" dirty="0" smtClean="0">
              <a:latin typeface="Constantia" pitchFamily="18" charset="0"/>
            </a:rPr>
            <a:t>CONFIDENCE BUILDING AND CONCLUSION</a:t>
          </a:r>
          <a:endParaRPr lang="en-US" sz="1600" dirty="0">
            <a:latin typeface="Constantia" pitchFamily="18" charset="0"/>
          </a:endParaRPr>
        </a:p>
      </dgm:t>
    </dgm:pt>
    <dgm:pt modelId="{5CFA9A09-414F-4590-8238-7320236944DD}" type="parTrans" cxnId="{B8D9121A-A849-4A08-B436-56CCD95F7FAD}">
      <dgm:prSet/>
      <dgm:spPr/>
      <dgm:t>
        <a:bodyPr/>
        <a:lstStyle/>
        <a:p>
          <a:endParaRPr lang="en-US"/>
        </a:p>
      </dgm:t>
    </dgm:pt>
    <dgm:pt modelId="{F0DDDD2D-6C57-4101-841E-EB732E0699A7}" type="sibTrans" cxnId="{B8D9121A-A849-4A08-B436-56CCD95F7FAD}">
      <dgm:prSet/>
      <dgm:spPr/>
      <dgm:t>
        <a:bodyPr/>
        <a:lstStyle/>
        <a:p>
          <a:endParaRPr lang="en-US"/>
        </a:p>
      </dgm:t>
    </dgm:pt>
    <dgm:pt modelId="{09A7FF21-3E64-4EF4-9F6D-87820B69C06F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onstantia" pitchFamily="18" charset="0"/>
            </a:rPr>
            <a:t>Sensitivity</a:t>
          </a:r>
          <a:r>
            <a:rPr lang="en-US" sz="1600" dirty="0" smtClean="0">
              <a:latin typeface="Constantia" pitchFamily="18" charset="0"/>
            </a:rPr>
            <a:t> analysis, uncertainties</a:t>
          </a:r>
          <a:endParaRPr lang="en-US" sz="1600" dirty="0">
            <a:latin typeface="Constantia" pitchFamily="18" charset="0"/>
          </a:endParaRPr>
        </a:p>
      </dgm:t>
    </dgm:pt>
    <dgm:pt modelId="{73E3E63D-27B3-43F0-B87E-9F390AB8ED10}" type="parTrans" cxnId="{A8545D72-A65A-4E11-ABDD-B55C9459F414}">
      <dgm:prSet/>
      <dgm:spPr/>
      <dgm:t>
        <a:bodyPr/>
        <a:lstStyle/>
        <a:p>
          <a:endParaRPr lang="en-US"/>
        </a:p>
      </dgm:t>
    </dgm:pt>
    <dgm:pt modelId="{75F81F86-A996-4A60-BC93-2EC3E664EBB3}" type="sibTrans" cxnId="{A8545D72-A65A-4E11-ABDD-B55C9459F414}">
      <dgm:prSet/>
      <dgm:spPr/>
      <dgm:t>
        <a:bodyPr/>
        <a:lstStyle/>
        <a:p>
          <a:endParaRPr lang="en-US"/>
        </a:p>
      </dgm:t>
    </dgm:pt>
    <dgm:pt modelId="{D65F44EC-373B-44CE-BF07-6D36792E034F}">
      <dgm:prSet custT="1"/>
      <dgm:spPr/>
      <dgm:t>
        <a:bodyPr/>
        <a:lstStyle/>
        <a:p>
          <a:r>
            <a:rPr lang="en-US" sz="1600" dirty="0" smtClean="0">
              <a:latin typeface="Constantia" pitchFamily="18" charset="0"/>
            </a:rPr>
            <a:t>PRESENTATION AND ANALYSIS OF RESULTS</a:t>
          </a:r>
          <a:endParaRPr lang="en-US" sz="1600" dirty="0">
            <a:latin typeface="Constantia" pitchFamily="18" charset="0"/>
          </a:endParaRPr>
        </a:p>
      </dgm:t>
    </dgm:pt>
    <dgm:pt modelId="{218C65E7-AA61-4AEE-9497-BC1CD63CE42E}" type="parTrans" cxnId="{FBAF2EE8-0601-4627-94D4-6FA179FD4AFE}">
      <dgm:prSet/>
      <dgm:spPr/>
      <dgm:t>
        <a:bodyPr/>
        <a:lstStyle/>
        <a:p>
          <a:endParaRPr lang="en-US"/>
        </a:p>
      </dgm:t>
    </dgm:pt>
    <dgm:pt modelId="{BC288D8C-785C-4FAB-B6C5-D89C329AB1B5}" type="sibTrans" cxnId="{FBAF2EE8-0601-4627-94D4-6FA179FD4AFE}">
      <dgm:prSet/>
      <dgm:spPr/>
      <dgm:t>
        <a:bodyPr/>
        <a:lstStyle/>
        <a:p>
          <a:endParaRPr lang="en-US"/>
        </a:p>
      </dgm:t>
    </dgm:pt>
    <dgm:pt modelId="{50BA9894-9BFB-44F6-ACA6-9EDA3830F251}">
      <dgm:prSet custT="1"/>
      <dgm:spPr/>
      <dgm:t>
        <a:bodyPr/>
        <a:lstStyle/>
        <a:p>
          <a:r>
            <a:rPr lang="en-US" sz="1600" dirty="0" smtClean="0">
              <a:latin typeface="Constantia" pitchFamily="18" charset="0"/>
            </a:rPr>
            <a:t>REFERENCES</a:t>
          </a:r>
          <a:endParaRPr lang="en-US" sz="1600" dirty="0">
            <a:latin typeface="Constantia" pitchFamily="18" charset="0"/>
          </a:endParaRPr>
        </a:p>
      </dgm:t>
    </dgm:pt>
    <dgm:pt modelId="{ACC198E1-E3FD-4845-BFCB-F86FFE02CE23}" type="parTrans" cxnId="{F4D92C5F-BEAE-48C1-91C6-7244039A70D8}">
      <dgm:prSet/>
      <dgm:spPr/>
      <dgm:t>
        <a:bodyPr/>
        <a:lstStyle/>
        <a:p>
          <a:endParaRPr lang="en-US"/>
        </a:p>
      </dgm:t>
    </dgm:pt>
    <dgm:pt modelId="{53713F01-BCBB-4282-AFC7-F12F446D390D}" type="sibTrans" cxnId="{F4D92C5F-BEAE-48C1-91C6-7244039A70D8}">
      <dgm:prSet/>
      <dgm:spPr/>
      <dgm:t>
        <a:bodyPr/>
        <a:lstStyle/>
        <a:p>
          <a:endParaRPr lang="en-US"/>
        </a:p>
      </dgm:t>
    </dgm:pt>
    <dgm:pt modelId="{4F64BF52-1348-48C4-90DA-BE748D301D09}">
      <dgm:prSet custT="1"/>
      <dgm:spPr/>
      <dgm:t>
        <a:bodyPr/>
        <a:lstStyle/>
        <a:p>
          <a:r>
            <a:rPr lang="en-US" sz="1600" dirty="0" smtClean="0">
              <a:latin typeface="Constantia" pitchFamily="18" charset="0"/>
            </a:rPr>
            <a:t>APPENDIX</a:t>
          </a:r>
          <a:endParaRPr lang="en-US" sz="1600" dirty="0">
            <a:latin typeface="Constantia" pitchFamily="18" charset="0"/>
          </a:endParaRPr>
        </a:p>
      </dgm:t>
    </dgm:pt>
    <dgm:pt modelId="{B3D711D8-00F5-4CFA-A193-4EBCC5483BB4}" type="parTrans" cxnId="{DC424A0C-2A16-49D5-BD62-908B2EA7A7A3}">
      <dgm:prSet/>
      <dgm:spPr/>
      <dgm:t>
        <a:bodyPr/>
        <a:lstStyle/>
        <a:p>
          <a:endParaRPr lang="en-US"/>
        </a:p>
      </dgm:t>
    </dgm:pt>
    <dgm:pt modelId="{00181C6C-65B8-4DED-906F-4056533D9C24}" type="sibTrans" cxnId="{DC424A0C-2A16-49D5-BD62-908B2EA7A7A3}">
      <dgm:prSet/>
      <dgm:spPr/>
      <dgm:t>
        <a:bodyPr/>
        <a:lstStyle/>
        <a:p>
          <a:endParaRPr lang="en-US"/>
        </a:p>
      </dgm:t>
    </dgm:pt>
    <dgm:pt modelId="{B8D14B77-B689-4652-94B8-DA717E674D0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dirty="0" err="1" smtClean="0">
              <a:latin typeface="Constantia" pitchFamily="18" charset="0"/>
            </a:rPr>
            <a:t>Calculational</a:t>
          </a:r>
          <a:r>
            <a:rPr lang="en-US" sz="1600" dirty="0" smtClean="0">
              <a:latin typeface="Constantia" pitchFamily="18" charset="0"/>
            </a:rPr>
            <a:t> cases and data</a:t>
          </a:r>
          <a:endParaRPr lang="en-US" sz="1600" dirty="0">
            <a:latin typeface="Constantia" pitchFamily="18" charset="0"/>
          </a:endParaRPr>
        </a:p>
      </dgm:t>
    </dgm:pt>
    <dgm:pt modelId="{3EBF0C96-751C-4F48-9A5D-0CD1D8703121}" type="parTrans" cxnId="{B8BA5C1D-7A57-4C27-8E70-66D826942D06}">
      <dgm:prSet/>
      <dgm:spPr/>
      <dgm:t>
        <a:bodyPr/>
        <a:lstStyle/>
        <a:p>
          <a:endParaRPr lang="en-US"/>
        </a:p>
      </dgm:t>
    </dgm:pt>
    <dgm:pt modelId="{41C36923-7BF2-47C3-9D98-7A274C3E7AD0}" type="sibTrans" cxnId="{B8BA5C1D-7A57-4C27-8E70-66D826942D06}">
      <dgm:prSet/>
      <dgm:spPr/>
      <dgm:t>
        <a:bodyPr/>
        <a:lstStyle/>
        <a:p>
          <a:endParaRPr lang="en-US"/>
        </a:p>
      </dgm:t>
    </dgm:pt>
    <dgm:pt modelId="{93E61B9C-5F5E-4730-900A-E001BC6B6C50}" type="pres">
      <dgm:prSet presAssocID="{1065D697-21A3-4BD4-9C1C-277F30820B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361FEA-6201-4D7D-A609-725D03D15645}" type="pres">
      <dgm:prSet presAssocID="{D65F44EC-373B-44CE-BF07-6D36792E034F}" presName="linNode" presStyleCnt="0"/>
      <dgm:spPr/>
      <dgm:t>
        <a:bodyPr/>
        <a:lstStyle/>
        <a:p>
          <a:endParaRPr lang="en-US"/>
        </a:p>
      </dgm:t>
    </dgm:pt>
    <dgm:pt modelId="{A4000679-F80A-44B4-B190-0A7F8FA505E6}" type="pres">
      <dgm:prSet presAssocID="{D65F44EC-373B-44CE-BF07-6D36792E034F}" presName="parentText" presStyleLbl="node1" presStyleIdx="0" presStyleCnt="4" custScaleY="811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A57E5-3375-4FD9-AEE1-F4D5929F35E3}" type="pres">
      <dgm:prSet presAssocID="{D65F44EC-373B-44CE-BF07-6D36792E034F}" presName="descendantText" presStyleLbl="alignAccFollowNode1" presStyleIdx="0" presStyleCnt="2" custScaleY="35896" custLinFactNeighborY="-36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3736D-5C31-4646-B86E-BD7A65C5E8B1}" type="pres">
      <dgm:prSet presAssocID="{BC288D8C-785C-4FAB-B6C5-D89C329AB1B5}" presName="sp" presStyleCnt="0"/>
      <dgm:spPr/>
      <dgm:t>
        <a:bodyPr/>
        <a:lstStyle/>
        <a:p>
          <a:endParaRPr lang="en-US"/>
        </a:p>
      </dgm:t>
    </dgm:pt>
    <dgm:pt modelId="{139DC9AD-76D0-47D4-80A9-E7F5E779A35A}" type="pres">
      <dgm:prSet presAssocID="{9BA90E79-871B-4AB6-8561-AA38E9A3D430}" presName="linNode" presStyleCnt="0"/>
      <dgm:spPr/>
      <dgm:t>
        <a:bodyPr/>
        <a:lstStyle/>
        <a:p>
          <a:endParaRPr lang="en-US"/>
        </a:p>
      </dgm:t>
    </dgm:pt>
    <dgm:pt modelId="{5AB2B88E-C40E-46F0-A6FF-B113E5801EF0}" type="pres">
      <dgm:prSet presAssocID="{9BA90E79-871B-4AB6-8561-AA38E9A3D430}" presName="parentText" presStyleLbl="node1" presStyleIdx="1" presStyleCnt="4" custScaleY="349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EAC13-509D-463B-B530-EFFC73AB41D3}" type="pres">
      <dgm:prSet presAssocID="{9BA90E79-871B-4AB6-8561-AA38E9A3D430}" presName="descendantText" presStyleLbl="alignAccFollowNode1" presStyleIdx="1" presStyleCnt="2" custScaleY="37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41FDC-B053-4959-91D5-119A7333C066}" type="pres">
      <dgm:prSet presAssocID="{F0DDDD2D-6C57-4101-841E-EB732E0699A7}" presName="sp" presStyleCnt="0"/>
      <dgm:spPr/>
      <dgm:t>
        <a:bodyPr/>
        <a:lstStyle/>
        <a:p>
          <a:endParaRPr lang="en-US"/>
        </a:p>
      </dgm:t>
    </dgm:pt>
    <dgm:pt modelId="{9F6351B9-6308-4BD0-811C-64C4A2A63AD1}" type="pres">
      <dgm:prSet presAssocID="{50BA9894-9BFB-44F6-ACA6-9EDA3830F251}" presName="linNode" presStyleCnt="0"/>
      <dgm:spPr/>
      <dgm:t>
        <a:bodyPr/>
        <a:lstStyle/>
        <a:p>
          <a:endParaRPr lang="en-US"/>
        </a:p>
      </dgm:t>
    </dgm:pt>
    <dgm:pt modelId="{F4B4E0C9-B192-45F0-BAE7-D7C5DB309FDF}" type="pres">
      <dgm:prSet presAssocID="{50BA9894-9BFB-44F6-ACA6-9EDA3830F251}" presName="parentText" presStyleLbl="node1" presStyleIdx="2" presStyleCnt="4" custScaleY="135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4EDFA-E8BB-44CD-AEA8-2DDF34F672C2}" type="pres">
      <dgm:prSet presAssocID="{53713F01-BCBB-4282-AFC7-F12F446D390D}" presName="sp" presStyleCnt="0"/>
      <dgm:spPr/>
      <dgm:t>
        <a:bodyPr/>
        <a:lstStyle/>
        <a:p>
          <a:endParaRPr lang="en-US"/>
        </a:p>
      </dgm:t>
    </dgm:pt>
    <dgm:pt modelId="{E663EC1A-86E1-4421-80DA-0F25AB23B24E}" type="pres">
      <dgm:prSet presAssocID="{4F64BF52-1348-48C4-90DA-BE748D301D09}" presName="linNode" presStyleCnt="0"/>
      <dgm:spPr/>
      <dgm:t>
        <a:bodyPr/>
        <a:lstStyle/>
        <a:p>
          <a:endParaRPr lang="en-US"/>
        </a:p>
      </dgm:t>
    </dgm:pt>
    <dgm:pt modelId="{CC83DB6A-BF15-4909-AAD3-2B11C3C4EA15}" type="pres">
      <dgm:prSet presAssocID="{4F64BF52-1348-48C4-90DA-BE748D301D09}" presName="parentText" presStyleLbl="node1" presStyleIdx="3" presStyleCnt="4" custScaleY="135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E85B7-629B-47B6-A2AE-635C99E06A03}" type="presOf" srcId="{50BA9894-9BFB-44F6-ACA6-9EDA3830F251}" destId="{F4B4E0C9-B192-45F0-BAE7-D7C5DB309FDF}" srcOrd="0" destOrd="0" presId="urn:microsoft.com/office/officeart/2005/8/layout/vList5"/>
    <dgm:cxn modelId="{96D121B5-3A62-4EE8-8A69-EAC1D38A8AC1}" type="presOf" srcId="{09A7FF21-3E64-4EF4-9F6D-87820B69C06F}" destId="{C42EAC13-509D-463B-B530-EFFC73AB41D3}" srcOrd="0" destOrd="0" presId="urn:microsoft.com/office/officeart/2005/8/layout/vList5"/>
    <dgm:cxn modelId="{B8D9121A-A849-4A08-B436-56CCD95F7FAD}" srcId="{1065D697-21A3-4BD4-9C1C-277F30820BF4}" destId="{9BA90E79-871B-4AB6-8561-AA38E9A3D430}" srcOrd="1" destOrd="0" parTransId="{5CFA9A09-414F-4590-8238-7320236944DD}" sibTransId="{F0DDDD2D-6C57-4101-841E-EB732E0699A7}"/>
    <dgm:cxn modelId="{D95A0E62-2A85-4DB6-9CEC-960F1E12E3DA}" type="presOf" srcId="{B8D14B77-B689-4652-94B8-DA717E674D09}" destId="{EC2A57E5-3375-4FD9-AEE1-F4D5929F35E3}" srcOrd="0" destOrd="0" presId="urn:microsoft.com/office/officeart/2005/8/layout/vList5"/>
    <dgm:cxn modelId="{B8BA5C1D-7A57-4C27-8E70-66D826942D06}" srcId="{D65F44EC-373B-44CE-BF07-6D36792E034F}" destId="{B8D14B77-B689-4652-94B8-DA717E674D09}" srcOrd="0" destOrd="0" parTransId="{3EBF0C96-751C-4F48-9A5D-0CD1D8703121}" sibTransId="{41C36923-7BF2-47C3-9D98-7A274C3E7AD0}"/>
    <dgm:cxn modelId="{80509FC3-0156-4ADA-8831-7D5F18839B7C}" type="presOf" srcId="{4F64BF52-1348-48C4-90DA-BE748D301D09}" destId="{CC83DB6A-BF15-4909-AAD3-2B11C3C4EA15}" srcOrd="0" destOrd="0" presId="urn:microsoft.com/office/officeart/2005/8/layout/vList5"/>
    <dgm:cxn modelId="{51E5F67D-2930-43E8-A42F-800F44F18102}" type="presOf" srcId="{9BA90E79-871B-4AB6-8561-AA38E9A3D430}" destId="{5AB2B88E-C40E-46F0-A6FF-B113E5801EF0}" srcOrd="0" destOrd="0" presId="urn:microsoft.com/office/officeart/2005/8/layout/vList5"/>
    <dgm:cxn modelId="{DC424A0C-2A16-49D5-BD62-908B2EA7A7A3}" srcId="{1065D697-21A3-4BD4-9C1C-277F30820BF4}" destId="{4F64BF52-1348-48C4-90DA-BE748D301D09}" srcOrd="3" destOrd="0" parTransId="{B3D711D8-00F5-4CFA-A193-4EBCC5483BB4}" sibTransId="{00181C6C-65B8-4DED-906F-4056533D9C24}"/>
    <dgm:cxn modelId="{FBAF2EE8-0601-4627-94D4-6FA179FD4AFE}" srcId="{1065D697-21A3-4BD4-9C1C-277F30820BF4}" destId="{D65F44EC-373B-44CE-BF07-6D36792E034F}" srcOrd="0" destOrd="0" parTransId="{218C65E7-AA61-4AEE-9497-BC1CD63CE42E}" sibTransId="{BC288D8C-785C-4FAB-B6C5-D89C329AB1B5}"/>
    <dgm:cxn modelId="{13AA54B4-4336-43A2-8F48-D5FF452488AB}" type="presOf" srcId="{D65F44EC-373B-44CE-BF07-6D36792E034F}" destId="{A4000679-F80A-44B4-B190-0A7F8FA505E6}" srcOrd="0" destOrd="0" presId="urn:microsoft.com/office/officeart/2005/8/layout/vList5"/>
    <dgm:cxn modelId="{F4D92C5F-BEAE-48C1-91C6-7244039A70D8}" srcId="{1065D697-21A3-4BD4-9C1C-277F30820BF4}" destId="{50BA9894-9BFB-44F6-ACA6-9EDA3830F251}" srcOrd="2" destOrd="0" parTransId="{ACC198E1-E3FD-4845-BFCB-F86FFE02CE23}" sibTransId="{53713F01-BCBB-4282-AFC7-F12F446D390D}"/>
    <dgm:cxn modelId="{D335B8B2-52E1-4F62-A792-E2406920A78F}" type="presOf" srcId="{1065D697-21A3-4BD4-9C1C-277F30820BF4}" destId="{93E61B9C-5F5E-4730-900A-E001BC6B6C50}" srcOrd="0" destOrd="0" presId="urn:microsoft.com/office/officeart/2005/8/layout/vList5"/>
    <dgm:cxn modelId="{A8545D72-A65A-4E11-ABDD-B55C9459F414}" srcId="{9BA90E79-871B-4AB6-8561-AA38E9A3D430}" destId="{09A7FF21-3E64-4EF4-9F6D-87820B69C06F}" srcOrd="0" destOrd="0" parTransId="{73E3E63D-27B3-43F0-B87E-9F390AB8ED10}" sibTransId="{75F81F86-A996-4A60-BC93-2EC3E664EBB3}"/>
    <dgm:cxn modelId="{F308097B-7F06-45E7-A677-C81DB040A399}" type="presParOf" srcId="{93E61B9C-5F5E-4730-900A-E001BC6B6C50}" destId="{91361FEA-6201-4D7D-A609-725D03D15645}" srcOrd="0" destOrd="0" presId="urn:microsoft.com/office/officeart/2005/8/layout/vList5"/>
    <dgm:cxn modelId="{9D17352E-F271-4A1D-9138-E0518EE037CC}" type="presParOf" srcId="{91361FEA-6201-4D7D-A609-725D03D15645}" destId="{A4000679-F80A-44B4-B190-0A7F8FA505E6}" srcOrd="0" destOrd="0" presId="urn:microsoft.com/office/officeart/2005/8/layout/vList5"/>
    <dgm:cxn modelId="{EA5F2E89-3920-48A3-BEE5-79DF16C114BA}" type="presParOf" srcId="{91361FEA-6201-4D7D-A609-725D03D15645}" destId="{EC2A57E5-3375-4FD9-AEE1-F4D5929F35E3}" srcOrd="1" destOrd="0" presId="urn:microsoft.com/office/officeart/2005/8/layout/vList5"/>
    <dgm:cxn modelId="{98BDE874-573D-4351-BA6C-22A660E9C64E}" type="presParOf" srcId="{93E61B9C-5F5E-4730-900A-E001BC6B6C50}" destId="{D7D3736D-5C31-4646-B86E-BD7A65C5E8B1}" srcOrd="1" destOrd="0" presId="urn:microsoft.com/office/officeart/2005/8/layout/vList5"/>
    <dgm:cxn modelId="{BA9834F6-08D2-47AA-A66A-FC39CF6FFAE4}" type="presParOf" srcId="{93E61B9C-5F5E-4730-900A-E001BC6B6C50}" destId="{139DC9AD-76D0-47D4-80A9-E7F5E779A35A}" srcOrd="2" destOrd="0" presId="urn:microsoft.com/office/officeart/2005/8/layout/vList5"/>
    <dgm:cxn modelId="{2A6DC7CD-544F-473E-B621-34C61550C160}" type="presParOf" srcId="{139DC9AD-76D0-47D4-80A9-E7F5E779A35A}" destId="{5AB2B88E-C40E-46F0-A6FF-B113E5801EF0}" srcOrd="0" destOrd="0" presId="urn:microsoft.com/office/officeart/2005/8/layout/vList5"/>
    <dgm:cxn modelId="{FFA30F39-E315-4AE4-BD3D-07E6B9BABD5C}" type="presParOf" srcId="{139DC9AD-76D0-47D4-80A9-E7F5E779A35A}" destId="{C42EAC13-509D-463B-B530-EFFC73AB41D3}" srcOrd="1" destOrd="0" presId="urn:microsoft.com/office/officeart/2005/8/layout/vList5"/>
    <dgm:cxn modelId="{446A00F5-3611-4928-A759-07D1B70A4777}" type="presParOf" srcId="{93E61B9C-5F5E-4730-900A-E001BC6B6C50}" destId="{95E41FDC-B053-4959-91D5-119A7333C066}" srcOrd="3" destOrd="0" presId="urn:microsoft.com/office/officeart/2005/8/layout/vList5"/>
    <dgm:cxn modelId="{ED680D08-8FF9-4066-BE76-06140FF4C192}" type="presParOf" srcId="{93E61B9C-5F5E-4730-900A-E001BC6B6C50}" destId="{9F6351B9-6308-4BD0-811C-64C4A2A63AD1}" srcOrd="4" destOrd="0" presId="urn:microsoft.com/office/officeart/2005/8/layout/vList5"/>
    <dgm:cxn modelId="{1BCE4AB5-EC49-4D10-83D4-606249F97C3A}" type="presParOf" srcId="{9F6351B9-6308-4BD0-811C-64C4A2A63AD1}" destId="{F4B4E0C9-B192-45F0-BAE7-D7C5DB309FDF}" srcOrd="0" destOrd="0" presId="urn:microsoft.com/office/officeart/2005/8/layout/vList5"/>
    <dgm:cxn modelId="{61F9EE1F-A948-4619-ABC9-C2BC780006F6}" type="presParOf" srcId="{93E61B9C-5F5E-4730-900A-E001BC6B6C50}" destId="{7424EDFA-E8BB-44CD-AEA8-2DDF34F672C2}" srcOrd="5" destOrd="0" presId="urn:microsoft.com/office/officeart/2005/8/layout/vList5"/>
    <dgm:cxn modelId="{BD28FD5D-1C0C-46C3-97AF-85A9FEABBCD5}" type="presParOf" srcId="{93E61B9C-5F5E-4730-900A-E001BC6B6C50}" destId="{E663EC1A-86E1-4421-80DA-0F25AB23B24E}" srcOrd="6" destOrd="0" presId="urn:microsoft.com/office/officeart/2005/8/layout/vList5"/>
    <dgm:cxn modelId="{D753E6CC-7623-475D-8412-AB2FDD71DE50}" type="presParOf" srcId="{E663EC1A-86E1-4421-80DA-0F25AB23B24E}" destId="{CC83DB6A-BF15-4909-AAD3-2B11C3C4EA1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65D697-21A3-4BD4-9C1C-277F30820BF4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09E645FB-D548-41DC-B70C-DEE17BC984F7}">
      <dgm:prSet phldrT="[Text]" custT="1"/>
      <dgm:spPr/>
      <dgm:t>
        <a:bodyPr/>
        <a:lstStyle/>
        <a:p>
          <a:pPr algn="just"/>
          <a:r>
            <a:rPr lang="en-MY" sz="1400" dirty="0" smtClean="0">
              <a:solidFill>
                <a:schemeClr val="tx1"/>
              </a:solidFill>
              <a:latin typeface="Constantia" pitchFamily="18" charset="0"/>
            </a:rPr>
            <a:t>SAFETY CASE CONTEXT</a:t>
          </a:r>
          <a:endParaRPr lang="en-US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3C60C4E6-43E2-4AF4-99E7-32060297A1E5}" type="parTrans" cxnId="{09ECA540-71EC-4A72-A4CF-2E9F766ADABC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1A7C2FF1-F7E4-41B7-9BC5-14FDB8291768}" type="sibTrans" cxnId="{09ECA540-71EC-4A72-A4CF-2E9F766ADABC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9BA90E79-871B-4AB6-8561-AA38E9A3D430}">
      <dgm:prSet phldrT="[Text]" custT="1"/>
      <dgm:spPr/>
      <dgm:t>
        <a:bodyPr/>
        <a:lstStyle/>
        <a:p>
          <a:pPr algn="just"/>
          <a:r>
            <a:rPr lang="en-US" sz="1400" dirty="0" smtClean="0">
              <a:solidFill>
                <a:schemeClr val="tx1"/>
              </a:solidFill>
              <a:latin typeface="Constantia" pitchFamily="18" charset="0"/>
            </a:rPr>
            <a:t>DESCRIPTION OF DISPOSAL SYSTEM</a:t>
          </a:r>
          <a:endParaRPr lang="en-US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5CFA9A09-414F-4590-8238-7320236944DD}" type="parTrans" cxnId="{B8D9121A-A849-4A08-B436-56CCD95F7FAD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F0DDDD2D-6C57-4101-841E-EB732E0699A7}" type="sibTrans" cxnId="{B8D9121A-A849-4A08-B436-56CCD95F7FAD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D65F44EC-373B-44CE-BF07-6D36792E034F}">
      <dgm:prSet custT="1"/>
      <dgm:spPr/>
      <dgm:t>
        <a:bodyPr/>
        <a:lstStyle/>
        <a:p>
          <a:pPr algn="just"/>
          <a:r>
            <a:rPr lang="en-MY" sz="1400" dirty="0" smtClean="0">
              <a:solidFill>
                <a:schemeClr val="tx1"/>
              </a:solidFill>
              <a:latin typeface="Constantia" pitchFamily="18" charset="0"/>
            </a:rPr>
            <a:t>SAFETY STRATEGY</a:t>
          </a:r>
          <a:endParaRPr lang="en-US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218C65E7-AA61-4AEE-9497-BC1CD63CE42E}" type="parTrans" cxnId="{FBAF2EE8-0601-4627-94D4-6FA179FD4AFE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BC288D8C-785C-4FAB-B6C5-D89C329AB1B5}" type="sibTrans" cxnId="{FBAF2EE8-0601-4627-94D4-6FA179FD4AFE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5DB15E1D-F8AB-405F-9040-7786EEA5703A}">
      <dgm:prSet custT="1"/>
      <dgm:spPr/>
      <dgm:t>
        <a:bodyPr/>
        <a:lstStyle/>
        <a:p>
          <a:pPr algn="just"/>
          <a:r>
            <a:rPr lang="en-US" sz="1400" dirty="0" smtClean="0">
              <a:solidFill>
                <a:schemeClr val="tx1"/>
              </a:solidFill>
              <a:latin typeface="Constantia" pitchFamily="18" charset="0"/>
            </a:rPr>
            <a:t>INTRODUCTION</a:t>
          </a:r>
          <a:endParaRPr lang="en-US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8A74BF16-A157-420E-947A-04D08CE9BE42}" type="parTrans" cxnId="{40C0560D-88BC-4DA0-A820-93F101D90390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2B978F19-4197-4286-BB01-3D252D8D9457}" type="sibTrans" cxnId="{40C0560D-88BC-4DA0-A820-93F101D90390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523AD3C9-77F6-4268-930F-E4044F2AEC46}">
      <dgm:prSet custT="1"/>
      <dgm:spPr/>
      <dgm:t>
        <a:bodyPr/>
        <a:lstStyle/>
        <a:p>
          <a:pPr algn="just"/>
          <a:r>
            <a:rPr lang="en-MY" sz="1400" dirty="0" smtClean="0">
              <a:solidFill>
                <a:schemeClr val="tx1"/>
              </a:solidFill>
              <a:latin typeface="Constantia" pitchFamily="18" charset="0"/>
            </a:rPr>
            <a:t>SAFETY ASSESSMENT</a:t>
          </a:r>
          <a:endParaRPr lang="en-US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A77E1C25-5C01-42BE-BB15-4B6742AF3BC8}" type="parTrans" cxnId="{984142A2-214E-4E80-9F2D-C7C903C71747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1F5C0C0B-8CBF-4C44-A38E-F44B78F9D2B9}" type="sibTrans" cxnId="{984142A2-214E-4E80-9F2D-C7C903C71747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FCF287F7-6E20-4E42-A4AF-2D600FE5181B}">
      <dgm:prSet custT="1"/>
      <dgm:spPr/>
      <dgm:t>
        <a:bodyPr/>
        <a:lstStyle/>
        <a:p>
          <a:pPr algn="just"/>
          <a:r>
            <a:rPr lang="en-MY" sz="1400" dirty="0" smtClean="0">
              <a:solidFill>
                <a:schemeClr val="tx1"/>
              </a:solidFill>
              <a:latin typeface="Constantia" pitchFamily="18" charset="0"/>
            </a:rPr>
            <a:t>ITERATION AND DESIGN OPTIMIZATION</a:t>
          </a:r>
          <a:endParaRPr lang="en-US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2C69CBCF-AC6B-4BD1-AA5C-09884FAB777D}" type="parTrans" cxnId="{00749AA4-E880-447A-85AD-EE5562F21852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D9435983-FD8F-4889-8D38-74E0BD11D338}" type="sibTrans" cxnId="{00749AA4-E880-447A-85AD-EE5562F21852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3510F66A-E347-4850-B5DF-360050C7774C}">
      <dgm:prSet custT="1"/>
      <dgm:spPr/>
      <dgm:t>
        <a:bodyPr/>
        <a:lstStyle/>
        <a:p>
          <a:pPr algn="just"/>
          <a:r>
            <a:rPr lang="en-MY" sz="1400" dirty="0" smtClean="0">
              <a:solidFill>
                <a:schemeClr val="tx1"/>
              </a:solidFill>
              <a:latin typeface="Constantia" pitchFamily="18" charset="0"/>
            </a:rPr>
            <a:t>MANAGEMENT OF UNCERTAINTIES</a:t>
          </a:r>
          <a:endParaRPr lang="en-US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71C9646B-D67C-410D-A1B8-DC0512D5B7D7}" type="parTrans" cxnId="{6A162845-75B4-41F9-A66A-7FD9AAAADB8B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DC9F161D-ADBC-414A-B322-F24BA816AAA2}" type="sibTrans" cxnId="{6A162845-75B4-41F9-A66A-7FD9AAAADB8B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67307C4A-83A2-4FC4-9C59-DA5FFDBB6AAA}">
      <dgm:prSet custT="1"/>
      <dgm:spPr/>
      <dgm:t>
        <a:bodyPr/>
        <a:lstStyle/>
        <a:p>
          <a:pPr algn="just"/>
          <a:r>
            <a:rPr lang="en-MY" sz="1400" dirty="0" smtClean="0">
              <a:solidFill>
                <a:schemeClr val="tx1"/>
              </a:solidFill>
              <a:latin typeface="Constantia" pitchFamily="18" charset="0"/>
            </a:rPr>
            <a:t>INTEGRATION OF SAFETY ARGUMENTS</a:t>
          </a:r>
          <a:endParaRPr lang="en-US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E16B063B-B5FF-4CC8-BB45-30162A46A422}" type="parTrans" cxnId="{4A18C69F-8A8E-47AF-94E6-C5E934C94C8F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B0394F22-502D-4A35-889B-E7E71848DE78}" type="sibTrans" cxnId="{4A18C69F-8A8E-47AF-94E6-C5E934C94C8F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2C0BF6E6-467E-440F-B415-5E6EF5FB1D91}">
      <dgm:prSet custT="1"/>
      <dgm:spPr/>
      <dgm:t>
        <a:bodyPr/>
        <a:lstStyle/>
        <a:p>
          <a:pPr algn="just"/>
          <a:r>
            <a:rPr lang="en-MY" sz="1400" dirty="0" smtClean="0">
              <a:solidFill>
                <a:schemeClr val="tx1"/>
              </a:solidFill>
              <a:latin typeface="Constantia" pitchFamily="18" charset="0"/>
            </a:rPr>
            <a:t>MANAGEMENT AND SECURITY</a:t>
          </a:r>
          <a:endParaRPr lang="en-US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9AB3ECFF-3D0F-4F0C-95A7-1E268D46260B}" type="parTrans" cxnId="{F9C97C54-C321-4347-B125-D584BA013863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5FA57896-28F2-43A5-BF73-81AC42963A1D}" type="sibTrans" cxnId="{F9C97C54-C321-4347-B125-D584BA013863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86E2DAA3-CA49-4CBA-8CD1-CF585CFF92CF}">
      <dgm:prSet custT="1"/>
      <dgm:spPr/>
      <dgm:t>
        <a:bodyPr/>
        <a:lstStyle/>
        <a:p>
          <a:pPr algn="just"/>
          <a:r>
            <a:rPr lang="en-US" sz="1400" dirty="0" smtClean="0">
              <a:solidFill>
                <a:schemeClr val="tx1"/>
              </a:solidFill>
              <a:latin typeface="Constantia" pitchFamily="18" charset="0"/>
            </a:rPr>
            <a:t>CONCLUSION</a:t>
          </a:r>
          <a:endParaRPr lang="en-US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2ACBA0AE-547A-4EFC-9EAD-7C01CB6D0172}" type="parTrans" cxnId="{97A4F739-4925-44E8-9685-D0E497935633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C2D9E998-109F-4713-AF02-1198637359D1}" type="sibTrans" cxnId="{97A4F739-4925-44E8-9685-D0E497935633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434AA73A-3FC1-4F2C-BB7E-5432C3890CFA}">
      <dgm:prSet custT="1"/>
      <dgm:spPr/>
      <dgm:t>
        <a:bodyPr/>
        <a:lstStyle/>
        <a:p>
          <a:pPr algn="just"/>
          <a:r>
            <a:rPr lang="en-US" sz="1400" dirty="0" smtClean="0">
              <a:solidFill>
                <a:schemeClr val="tx1"/>
              </a:solidFill>
              <a:latin typeface="Constantia" pitchFamily="18" charset="0"/>
            </a:rPr>
            <a:t>REFERENCES</a:t>
          </a:r>
          <a:endParaRPr lang="en-US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C655C527-7D52-41C5-BF8D-806F54BFBAA5}" type="parTrans" cxnId="{DEF3D0E3-25AD-4AD8-8E9F-7C83AE595924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2816C757-9E60-43FF-8DBE-08203DF66956}" type="sibTrans" cxnId="{DEF3D0E3-25AD-4AD8-8E9F-7C83AE595924}">
      <dgm:prSet/>
      <dgm:spPr/>
      <dgm:t>
        <a:bodyPr/>
        <a:lstStyle/>
        <a:p>
          <a:pPr algn="just"/>
          <a:endParaRPr lang="en-US" sz="1400">
            <a:solidFill>
              <a:schemeClr val="tx1"/>
            </a:solidFill>
            <a:latin typeface="Constantia" pitchFamily="18" charset="0"/>
          </a:endParaRPr>
        </a:p>
      </dgm:t>
    </dgm:pt>
    <dgm:pt modelId="{93E61B9C-5F5E-4730-900A-E001BC6B6C50}" type="pres">
      <dgm:prSet presAssocID="{1065D697-21A3-4BD4-9C1C-277F30820B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DEADCA-2691-4F07-BF92-C392E8E09432}" type="pres">
      <dgm:prSet presAssocID="{5DB15E1D-F8AB-405F-9040-7786EEA5703A}" presName="linNode" presStyleCnt="0"/>
      <dgm:spPr/>
    </dgm:pt>
    <dgm:pt modelId="{73B6B519-B0D7-4103-9A3F-D76BA50081AE}" type="pres">
      <dgm:prSet presAssocID="{5DB15E1D-F8AB-405F-9040-7786EEA5703A}" presName="parentText" presStyleLbl="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2793E-82CF-44F0-939F-DCBC0543C294}" type="pres">
      <dgm:prSet presAssocID="{2B978F19-4197-4286-BB01-3D252D8D9457}" presName="sp" presStyleCnt="0"/>
      <dgm:spPr/>
    </dgm:pt>
    <dgm:pt modelId="{B5BC2590-F7B1-4E53-8FD1-19E5327EF7E1}" type="pres">
      <dgm:prSet presAssocID="{09E645FB-D548-41DC-B70C-DEE17BC984F7}" presName="linNode" presStyleCnt="0"/>
      <dgm:spPr/>
    </dgm:pt>
    <dgm:pt modelId="{E2CF5AB1-B432-47F2-BFC4-D1FDE35CAD36}" type="pres">
      <dgm:prSet presAssocID="{09E645FB-D548-41DC-B70C-DEE17BC984F7}" presName="parentText" presStyleLbl="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A4844-3AB2-4DEE-9C01-751EFD10C7C4}" type="pres">
      <dgm:prSet presAssocID="{1A7C2FF1-F7E4-41B7-9BC5-14FDB8291768}" presName="sp" presStyleCnt="0"/>
      <dgm:spPr/>
    </dgm:pt>
    <dgm:pt modelId="{91361FEA-6201-4D7D-A609-725D03D15645}" type="pres">
      <dgm:prSet presAssocID="{D65F44EC-373B-44CE-BF07-6D36792E034F}" presName="linNode" presStyleCnt="0"/>
      <dgm:spPr/>
    </dgm:pt>
    <dgm:pt modelId="{A4000679-F80A-44B4-B190-0A7F8FA505E6}" type="pres">
      <dgm:prSet presAssocID="{D65F44EC-373B-44CE-BF07-6D36792E034F}" presName="parentText" presStyleLbl="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3736D-5C31-4646-B86E-BD7A65C5E8B1}" type="pres">
      <dgm:prSet presAssocID="{BC288D8C-785C-4FAB-B6C5-D89C329AB1B5}" presName="sp" presStyleCnt="0"/>
      <dgm:spPr/>
    </dgm:pt>
    <dgm:pt modelId="{139DC9AD-76D0-47D4-80A9-E7F5E779A35A}" type="pres">
      <dgm:prSet presAssocID="{9BA90E79-871B-4AB6-8561-AA38E9A3D430}" presName="linNode" presStyleCnt="0"/>
      <dgm:spPr/>
    </dgm:pt>
    <dgm:pt modelId="{5AB2B88E-C40E-46F0-A6FF-B113E5801EF0}" type="pres">
      <dgm:prSet presAssocID="{9BA90E79-871B-4AB6-8561-AA38E9A3D430}" presName="parentText" presStyleLbl="node1" presStyleIdx="3" presStyleCnt="11" custScaleX="1372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41FDC-B053-4959-91D5-119A7333C066}" type="pres">
      <dgm:prSet presAssocID="{F0DDDD2D-6C57-4101-841E-EB732E0699A7}" presName="sp" presStyleCnt="0"/>
      <dgm:spPr/>
    </dgm:pt>
    <dgm:pt modelId="{1BCEF9A1-9C02-4CE2-AA88-66B513F45841}" type="pres">
      <dgm:prSet presAssocID="{523AD3C9-77F6-4268-930F-E4044F2AEC46}" presName="linNode" presStyleCnt="0"/>
      <dgm:spPr/>
    </dgm:pt>
    <dgm:pt modelId="{2439D875-C54F-478B-8223-D3921E33CB00}" type="pres">
      <dgm:prSet presAssocID="{523AD3C9-77F6-4268-930F-E4044F2AEC46}" presName="parentText" presStyleLbl="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B5CCF-50C3-48F0-BDFE-1F7369F45495}" type="pres">
      <dgm:prSet presAssocID="{1F5C0C0B-8CBF-4C44-A38E-F44B78F9D2B9}" presName="sp" presStyleCnt="0"/>
      <dgm:spPr/>
    </dgm:pt>
    <dgm:pt modelId="{F291D15D-CC48-41CF-9E16-F9A578AD3AA0}" type="pres">
      <dgm:prSet presAssocID="{FCF287F7-6E20-4E42-A4AF-2D600FE5181B}" presName="linNode" presStyleCnt="0"/>
      <dgm:spPr/>
    </dgm:pt>
    <dgm:pt modelId="{8941562B-3CF2-4D0B-A9DB-E5F754112167}" type="pres">
      <dgm:prSet presAssocID="{FCF287F7-6E20-4E42-A4AF-2D600FE5181B}" presName="parentText" presStyleLbl="node1" presStyleIdx="5" presStyleCnt="11" custScaleX="138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33B5C-AA95-485B-BED5-F9810134A0E0}" type="pres">
      <dgm:prSet presAssocID="{D9435983-FD8F-4889-8D38-74E0BD11D338}" presName="sp" presStyleCnt="0"/>
      <dgm:spPr/>
    </dgm:pt>
    <dgm:pt modelId="{B8AB91F3-E8E4-48E7-B6BD-5E0015715F9A}" type="pres">
      <dgm:prSet presAssocID="{3510F66A-E347-4850-B5DF-360050C7774C}" presName="linNode" presStyleCnt="0"/>
      <dgm:spPr/>
    </dgm:pt>
    <dgm:pt modelId="{E5202B6B-486A-4972-897B-7281CC2A1ABF}" type="pres">
      <dgm:prSet presAssocID="{3510F66A-E347-4850-B5DF-360050C7774C}" presName="parentText" presStyleLbl="node1" presStyleIdx="6" presStyleCnt="11" custScaleX="138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B37AB-0C97-4B83-AE77-AEF78AD454FD}" type="pres">
      <dgm:prSet presAssocID="{DC9F161D-ADBC-414A-B322-F24BA816AAA2}" presName="sp" presStyleCnt="0"/>
      <dgm:spPr/>
    </dgm:pt>
    <dgm:pt modelId="{C0A95E97-94A9-4F69-9AB1-A54C88FBAD86}" type="pres">
      <dgm:prSet presAssocID="{67307C4A-83A2-4FC4-9C59-DA5FFDBB6AAA}" presName="linNode" presStyleCnt="0"/>
      <dgm:spPr/>
    </dgm:pt>
    <dgm:pt modelId="{47740C00-BB56-4AE5-89C9-B862532B5558}" type="pres">
      <dgm:prSet presAssocID="{67307C4A-83A2-4FC4-9C59-DA5FFDBB6AAA}" presName="parentText" presStyleLbl="node1" presStyleIdx="7" presStyleCnt="11" custScaleX="138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2D7E4-4511-4E1E-8B42-4CE76F3DA23B}" type="pres">
      <dgm:prSet presAssocID="{B0394F22-502D-4A35-889B-E7E71848DE78}" presName="sp" presStyleCnt="0"/>
      <dgm:spPr/>
    </dgm:pt>
    <dgm:pt modelId="{17F0A959-2F5A-40CE-B26E-8C7727332B3A}" type="pres">
      <dgm:prSet presAssocID="{2C0BF6E6-467E-440F-B415-5E6EF5FB1D91}" presName="linNode" presStyleCnt="0"/>
      <dgm:spPr/>
    </dgm:pt>
    <dgm:pt modelId="{1A16DFEF-B929-4BF8-8BD6-5B3EF84A9E73}" type="pres">
      <dgm:prSet presAssocID="{2C0BF6E6-467E-440F-B415-5E6EF5FB1D91}" presName="parentText" presStyleLbl="node1" presStyleIdx="8" presStyleCnt="11" custScaleX="138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2A441-9A6C-485B-B071-374306A483FE}" type="pres">
      <dgm:prSet presAssocID="{5FA57896-28F2-43A5-BF73-81AC42963A1D}" presName="sp" presStyleCnt="0"/>
      <dgm:spPr/>
    </dgm:pt>
    <dgm:pt modelId="{FC5F2747-5E93-402F-9E69-1A720215CD65}" type="pres">
      <dgm:prSet presAssocID="{86E2DAA3-CA49-4CBA-8CD1-CF585CFF92CF}" presName="linNode" presStyleCnt="0"/>
      <dgm:spPr/>
    </dgm:pt>
    <dgm:pt modelId="{F78326F8-54CE-4CA7-BB64-8CA40E3747A5}" type="pres">
      <dgm:prSet presAssocID="{86E2DAA3-CA49-4CBA-8CD1-CF585CFF92CF}" presName="parentText" presStyleLbl="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479BF-A5FB-4A53-9F31-7A615AC2CF93}" type="pres">
      <dgm:prSet presAssocID="{C2D9E998-109F-4713-AF02-1198637359D1}" presName="sp" presStyleCnt="0"/>
      <dgm:spPr/>
    </dgm:pt>
    <dgm:pt modelId="{6517E34C-AB1E-4264-A09B-989569FBEE46}" type="pres">
      <dgm:prSet presAssocID="{434AA73A-3FC1-4F2C-BB7E-5432C3890CFA}" presName="linNode" presStyleCnt="0"/>
      <dgm:spPr/>
    </dgm:pt>
    <dgm:pt modelId="{B620C1BB-80F8-4418-8034-CF3BA9D2B210}" type="pres">
      <dgm:prSet presAssocID="{434AA73A-3FC1-4F2C-BB7E-5432C3890CFA}" presName="parentText" presStyleLbl="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637F54-3944-473A-B761-F3EA041A701E}" type="presOf" srcId="{1065D697-21A3-4BD4-9C1C-277F30820BF4}" destId="{93E61B9C-5F5E-4730-900A-E001BC6B6C50}" srcOrd="0" destOrd="0" presId="urn:microsoft.com/office/officeart/2005/8/layout/vList5"/>
    <dgm:cxn modelId="{09ECA540-71EC-4A72-A4CF-2E9F766ADABC}" srcId="{1065D697-21A3-4BD4-9C1C-277F30820BF4}" destId="{09E645FB-D548-41DC-B70C-DEE17BC984F7}" srcOrd="1" destOrd="0" parTransId="{3C60C4E6-43E2-4AF4-99E7-32060297A1E5}" sibTransId="{1A7C2FF1-F7E4-41B7-9BC5-14FDB8291768}"/>
    <dgm:cxn modelId="{984142A2-214E-4E80-9F2D-C7C903C71747}" srcId="{1065D697-21A3-4BD4-9C1C-277F30820BF4}" destId="{523AD3C9-77F6-4268-930F-E4044F2AEC46}" srcOrd="4" destOrd="0" parTransId="{A77E1C25-5C01-42BE-BB15-4B6742AF3BC8}" sibTransId="{1F5C0C0B-8CBF-4C44-A38E-F44B78F9D2B9}"/>
    <dgm:cxn modelId="{F9C97C54-C321-4347-B125-D584BA013863}" srcId="{1065D697-21A3-4BD4-9C1C-277F30820BF4}" destId="{2C0BF6E6-467E-440F-B415-5E6EF5FB1D91}" srcOrd="8" destOrd="0" parTransId="{9AB3ECFF-3D0F-4F0C-95A7-1E268D46260B}" sibTransId="{5FA57896-28F2-43A5-BF73-81AC42963A1D}"/>
    <dgm:cxn modelId="{D89D08A2-3299-427A-9AC9-C67AC38FDCA7}" type="presOf" srcId="{434AA73A-3FC1-4F2C-BB7E-5432C3890CFA}" destId="{B620C1BB-80F8-4418-8034-CF3BA9D2B210}" srcOrd="0" destOrd="0" presId="urn:microsoft.com/office/officeart/2005/8/layout/vList5"/>
    <dgm:cxn modelId="{83CBD9E6-6763-46B0-BC83-8F73D3E3BF2D}" type="presOf" srcId="{FCF287F7-6E20-4E42-A4AF-2D600FE5181B}" destId="{8941562B-3CF2-4D0B-A9DB-E5F754112167}" srcOrd="0" destOrd="0" presId="urn:microsoft.com/office/officeart/2005/8/layout/vList5"/>
    <dgm:cxn modelId="{5974FFA3-6F30-4C01-A9D4-E4FDE3E88F10}" type="presOf" srcId="{523AD3C9-77F6-4268-930F-E4044F2AEC46}" destId="{2439D875-C54F-478B-8223-D3921E33CB00}" srcOrd="0" destOrd="0" presId="urn:microsoft.com/office/officeart/2005/8/layout/vList5"/>
    <dgm:cxn modelId="{3407CE85-7702-461A-87FC-FBF4483EB3F2}" type="presOf" srcId="{D65F44EC-373B-44CE-BF07-6D36792E034F}" destId="{A4000679-F80A-44B4-B190-0A7F8FA505E6}" srcOrd="0" destOrd="0" presId="urn:microsoft.com/office/officeart/2005/8/layout/vList5"/>
    <dgm:cxn modelId="{00749AA4-E880-447A-85AD-EE5562F21852}" srcId="{1065D697-21A3-4BD4-9C1C-277F30820BF4}" destId="{FCF287F7-6E20-4E42-A4AF-2D600FE5181B}" srcOrd="5" destOrd="0" parTransId="{2C69CBCF-AC6B-4BD1-AA5C-09884FAB777D}" sibTransId="{D9435983-FD8F-4889-8D38-74E0BD11D338}"/>
    <dgm:cxn modelId="{9629D175-26E8-4FC3-8ABB-AA3C3265A770}" type="presOf" srcId="{2C0BF6E6-467E-440F-B415-5E6EF5FB1D91}" destId="{1A16DFEF-B929-4BF8-8BD6-5B3EF84A9E73}" srcOrd="0" destOrd="0" presId="urn:microsoft.com/office/officeart/2005/8/layout/vList5"/>
    <dgm:cxn modelId="{FBAF2EE8-0601-4627-94D4-6FA179FD4AFE}" srcId="{1065D697-21A3-4BD4-9C1C-277F30820BF4}" destId="{D65F44EC-373B-44CE-BF07-6D36792E034F}" srcOrd="2" destOrd="0" parTransId="{218C65E7-AA61-4AEE-9497-BC1CD63CE42E}" sibTransId="{BC288D8C-785C-4FAB-B6C5-D89C329AB1B5}"/>
    <dgm:cxn modelId="{28CFED74-DA0C-45BE-9898-0C9B272BE434}" type="presOf" srcId="{67307C4A-83A2-4FC4-9C59-DA5FFDBB6AAA}" destId="{47740C00-BB56-4AE5-89C9-B862532B5558}" srcOrd="0" destOrd="0" presId="urn:microsoft.com/office/officeart/2005/8/layout/vList5"/>
    <dgm:cxn modelId="{A56A3014-BA23-4A95-855F-E65CA4AA3D4E}" type="presOf" srcId="{9BA90E79-871B-4AB6-8561-AA38E9A3D430}" destId="{5AB2B88E-C40E-46F0-A6FF-B113E5801EF0}" srcOrd="0" destOrd="0" presId="urn:microsoft.com/office/officeart/2005/8/layout/vList5"/>
    <dgm:cxn modelId="{4A18C69F-8A8E-47AF-94E6-C5E934C94C8F}" srcId="{1065D697-21A3-4BD4-9C1C-277F30820BF4}" destId="{67307C4A-83A2-4FC4-9C59-DA5FFDBB6AAA}" srcOrd="7" destOrd="0" parTransId="{E16B063B-B5FF-4CC8-BB45-30162A46A422}" sibTransId="{B0394F22-502D-4A35-889B-E7E71848DE78}"/>
    <dgm:cxn modelId="{40C0560D-88BC-4DA0-A820-93F101D90390}" srcId="{1065D697-21A3-4BD4-9C1C-277F30820BF4}" destId="{5DB15E1D-F8AB-405F-9040-7786EEA5703A}" srcOrd="0" destOrd="0" parTransId="{8A74BF16-A157-420E-947A-04D08CE9BE42}" sibTransId="{2B978F19-4197-4286-BB01-3D252D8D9457}"/>
    <dgm:cxn modelId="{97A4F739-4925-44E8-9685-D0E497935633}" srcId="{1065D697-21A3-4BD4-9C1C-277F30820BF4}" destId="{86E2DAA3-CA49-4CBA-8CD1-CF585CFF92CF}" srcOrd="9" destOrd="0" parTransId="{2ACBA0AE-547A-4EFC-9EAD-7C01CB6D0172}" sibTransId="{C2D9E998-109F-4713-AF02-1198637359D1}"/>
    <dgm:cxn modelId="{E97F882B-AFD1-46F6-BEC4-D4099D44C410}" type="presOf" srcId="{3510F66A-E347-4850-B5DF-360050C7774C}" destId="{E5202B6B-486A-4972-897B-7281CC2A1ABF}" srcOrd="0" destOrd="0" presId="urn:microsoft.com/office/officeart/2005/8/layout/vList5"/>
    <dgm:cxn modelId="{6A162845-75B4-41F9-A66A-7FD9AAAADB8B}" srcId="{1065D697-21A3-4BD4-9C1C-277F30820BF4}" destId="{3510F66A-E347-4850-B5DF-360050C7774C}" srcOrd="6" destOrd="0" parTransId="{71C9646B-D67C-410D-A1B8-DC0512D5B7D7}" sibTransId="{DC9F161D-ADBC-414A-B322-F24BA816AAA2}"/>
    <dgm:cxn modelId="{B8D9121A-A849-4A08-B436-56CCD95F7FAD}" srcId="{1065D697-21A3-4BD4-9C1C-277F30820BF4}" destId="{9BA90E79-871B-4AB6-8561-AA38E9A3D430}" srcOrd="3" destOrd="0" parTransId="{5CFA9A09-414F-4590-8238-7320236944DD}" sibTransId="{F0DDDD2D-6C57-4101-841E-EB732E0699A7}"/>
    <dgm:cxn modelId="{261227A7-B539-4372-A8B9-99DD62C34F61}" type="presOf" srcId="{5DB15E1D-F8AB-405F-9040-7786EEA5703A}" destId="{73B6B519-B0D7-4103-9A3F-D76BA50081AE}" srcOrd="0" destOrd="0" presId="urn:microsoft.com/office/officeart/2005/8/layout/vList5"/>
    <dgm:cxn modelId="{DEF3D0E3-25AD-4AD8-8E9F-7C83AE595924}" srcId="{1065D697-21A3-4BD4-9C1C-277F30820BF4}" destId="{434AA73A-3FC1-4F2C-BB7E-5432C3890CFA}" srcOrd="10" destOrd="0" parTransId="{C655C527-7D52-41C5-BF8D-806F54BFBAA5}" sibTransId="{2816C757-9E60-43FF-8DBE-08203DF66956}"/>
    <dgm:cxn modelId="{210816E2-B062-481C-ABD0-997952506715}" type="presOf" srcId="{86E2DAA3-CA49-4CBA-8CD1-CF585CFF92CF}" destId="{F78326F8-54CE-4CA7-BB64-8CA40E3747A5}" srcOrd="0" destOrd="0" presId="urn:microsoft.com/office/officeart/2005/8/layout/vList5"/>
    <dgm:cxn modelId="{DC27EA81-5F2C-479C-BBD6-133DBC6F28D8}" type="presOf" srcId="{09E645FB-D548-41DC-B70C-DEE17BC984F7}" destId="{E2CF5AB1-B432-47F2-BFC4-D1FDE35CAD36}" srcOrd="0" destOrd="0" presId="urn:microsoft.com/office/officeart/2005/8/layout/vList5"/>
    <dgm:cxn modelId="{4934354F-79D2-4644-BD2F-DC40E9C57945}" type="presParOf" srcId="{93E61B9C-5F5E-4730-900A-E001BC6B6C50}" destId="{06DEADCA-2691-4F07-BF92-C392E8E09432}" srcOrd="0" destOrd="0" presId="urn:microsoft.com/office/officeart/2005/8/layout/vList5"/>
    <dgm:cxn modelId="{8671381F-D0EC-41D9-AA24-8D506C740EC1}" type="presParOf" srcId="{06DEADCA-2691-4F07-BF92-C392E8E09432}" destId="{73B6B519-B0D7-4103-9A3F-D76BA50081AE}" srcOrd="0" destOrd="0" presId="urn:microsoft.com/office/officeart/2005/8/layout/vList5"/>
    <dgm:cxn modelId="{42BA3B8A-BF72-4ED6-92AA-FA88495FCB06}" type="presParOf" srcId="{93E61B9C-5F5E-4730-900A-E001BC6B6C50}" destId="{8FB2793E-82CF-44F0-939F-DCBC0543C294}" srcOrd="1" destOrd="0" presId="urn:microsoft.com/office/officeart/2005/8/layout/vList5"/>
    <dgm:cxn modelId="{C9FE3322-6E8B-40BD-A007-F5C583B7FE27}" type="presParOf" srcId="{93E61B9C-5F5E-4730-900A-E001BC6B6C50}" destId="{B5BC2590-F7B1-4E53-8FD1-19E5327EF7E1}" srcOrd="2" destOrd="0" presId="urn:microsoft.com/office/officeart/2005/8/layout/vList5"/>
    <dgm:cxn modelId="{FA6E0BFD-7C6E-424F-AFAA-F5E23BE714D7}" type="presParOf" srcId="{B5BC2590-F7B1-4E53-8FD1-19E5327EF7E1}" destId="{E2CF5AB1-B432-47F2-BFC4-D1FDE35CAD36}" srcOrd="0" destOrd="0" presId="urn:microsoft.com/office/officeart/2005/8/layout/vList5"/>
    <dgm:cxn modelId="{9D48E76E-737D-450D-8FE5-9CD81EF7357F}" type="presParOf" srcId="{93E61B9C-5F5E-4730-900A-E001BC6B6C50}" destId="{8B1A4844-3AB2-4DEE-9C01-751EFD10C7C4}" srcOrd="3" destOrd="0" presId="urn:microsoft.com/office/officeart/2005/8/layout/vList5"/>
    <dgm:cxn modelId="{D9D61FB8-A2DA-4078-9F1A-58A56AE27831}" type="presParOf" srcId="{93E61B9C-5F5E-4730-900A-E001BC6B6C50}" destId="{91361FEA-6201-4D7D-A609-725D03D15645}" srcOrd="4" destOrd="0" presId="urn:microsoft.com/office/officeart/2005/8/layout/vList5"/>
    <dgm:cxn modelId="{65A17DE1-2AE9-47B2-A332-A2FECB230915}" type="presParOf" srcId="{91361FEA-6201-4D7D-A609-725D03D15645}" destId="{A4000679-F80A-44B4-B190-0A7F8FA505E6}" srcOrd="0" destOrd="0" presId="urn:microsoft.com/office/officeart/2005/8/layout/vList5"/>
    <dgm:cxn modelId="{F1F67CE4-ACC2-4645-8B52-D86A7041B5A3}" type="presParOf" srcId="{93E61B9C-5F5E-4730-900A-E001BC6B6C50}" destId="{D7D3736D-5C31-4646-B86E-BD7A65C5E8B1}" srcOrd="5" destOrd="0" presId="urn:microsoft.com/office/officeart/2005/8/layout/vList5"/>
    <dgm:cxn modelId="{48990F54-D345-4652-AE96-E98253D670E0}" type="presParOf" srcId="{93E61B9C-5F5E-4730-900A-E001BC6B6C50}" destId="{139DC9AD-76D0-47D4-80A9-E7F5E779A35A}" srcOrd="6" destOrd="0" presId="urn:microsoft.com/office/officeart/2005/8/layout/vList5"/>
    <dgm:cxn modelId="{90A7DAB4-E08E-467D-A949-54E8974D9B91}" type="presParOf" srcId="{139DC9AD-76D0-47D4-80A9-E7F5E779A35A}" destId="{5AB2B88E-C40E-46F0-A6FF-B113E5801EF0}" srcOrd="0" destOrd="0" presId="urn:microsoft.com/office/officeart/2005/8/layout/vList5"/>
    <dgm:cxn modelId="{3812F87E-79C1-496D-9068-CE4398C36E58}" type="presParOf" srcId="{93E61B9C-5F5E-4730-900A-E001BC6B6C50}" destId="{95E41FDC-B053-4959-91D5-119A7333C066}" srcOrd="7" destOrd="0" presId="urn:microsoft.com/office/officeart/2005/8/layout/vList5"/>
    <dgm:cxn modelId="{DBCFA9CF-AFE6-4403-B310-D33D3DA445B8}" type="presParOf" srcId="{93E61B9C-5F5E-4730-900A-E001BC6B6C50}" destId="{1BCEF9A1-9C02-4CE2-AA88-66B513F45841}" srcOrd="8" destOrd="0" presId="urn:microsoft.com/office/officeart/2005/8/layout/vList5"/>
    <dgm:cxn modelId="{2DF35311-AA7A-4929-9345-E0C7A45F94C6}" type="presParOf" srcId="{1BCEF9A1-9C02-4CE2-AA88-66B513F45841}" destId="{2439D875-C54F-478B-8223-D3921E33CB00}" srcOrd="0" destOrd="0" presId="urn:microsoft.com/office/officeart/2005/8/layout/vList5"/>
    <dgm:cxn modelId="{0CB557A8-177C-4101-89BA-7D8B4B35C334}" type="presParOf" srcId="{93E61B9C-5F5E-4730-900A-E001BC6B6C50}" destId="{7E3B5CCF-50C3-48F0-BDFE-1F7369F45495}" srcOrd="9" destOrd="0" presId="urn:microsoft.com/office/officeart/2005/8/layout/vList5"/>
    <dgm:cxn modelId="{EA1E7C0C-337B-4DD5-A3EC-A9D078CDAE7B}" type="presParOf" srcId="{93E61B9C-5F5E-4730-900A-E001BC6B6C50}" destId="{F291D15D-CC48-41CF-9E16-F9A578AD3AA0}" srcOrd="10" destOrd="0" presId="urn:microsoft.com/office/officeart/2005/8/layout/vList5"/>
    <dgm:cxn modelId="{E89D9379-1BF0-4285-A319-AE263FF670E4}" type="presParOf" srcId="{F291D15D-CC48-41CF-9E16-F9A578AD3AA0}" destId="{8941562B-3CF2-4D0B-A9DB-E5F754112167}" srcOrd="0" destOrd="0" presId="urn:microsoft.com/office/officeart/2005/8/layout/vList5"/>
    <dgm:cxn modelId="{948EE468-E361-4EF5-A8BB-8FB02832224F}" type="presParOf" srcId="{93E61B9C-5F5E-4730-900A-E001BC6B6C50}" destId="{6C233B5C-AA95-485B-BED5-F9810134A0E0}" srcOrd="11" destOrd="0" presId="urn:microsoft.com/office/officeart/2005/8/layout/vList5"/>
    <dgm:cxn modelId="{B25ACA13-1966-4340-9AF2-D47F0A7C1D80}" type="presParOf" srcId="{93E61B9C-5F5E-4730-900A-E001BC6B6C50}" destId="{B8AB91F3-E8E4-48E7-B6BD-5E0015715F9A}" srcOrd="12" destOrd="0" presId="urn:microsoft.com/office/officeart/2005/8/layout/vList5"/>
    <dgm:cxn modelId="{0EDC60D4-B425-403B-8CB1-E19ED589ECB9}" type="presParOf" srcId="{B8AB91F3-E8E4-48E7-B6BD-5E0015715F9A}" destId="{E5202B6B-486A-4972-897B-7281CC2A1ABF}" srcOrd="0" destOrd="0" presId="urn:microsoft.com/office/officeart/2005/8/layout/vList5"/>
    <dgm:cxn modelId="{76F8C93E-A5F9-46B2-97E2-EDC143292D73}" type="presParOf" srcId="{93E61B9C-5F5E-4730-900A-E001BC6B6C50}" destId="{8B6B37AB-0C97-4B83-AE77-AEF78AD454FD}" srcOrd="13" destOrd="0" presId="urn:microsoft.com/office/officeart/2005/8/layout/vList5"/>
    <dgm:cxn modelId="{DD47F5E1-1B0E-4F59-87E8-E0F26B98B20B}" type="presParOf" srcId="{93E61B9C-5F5E-4730-900A-E001BC6B6C50}" destId="{C0A95E97-94A9-4F69-9AB1-A54C88FBAD86}" srcOrd="14" destOrd="0" presId="urn:microsoft.com/office/officeart/2005/8/layout/vList5"/>
    <dgm:cxn modelId="{848A9B49-EBBB-4B39-8885-291A98BE863D}" type="presParOf" srcId="{C0A95E97-94A9-4F69-9AB1-A54C88FBAD86}" destId="{47740C00-BB56-4AE5-89C9-B862532B5558}" srcOrd="0" destOrd="0" presId="urn:microsoft.com/office/officeart/2005/8/layout/vList5"/>
    <dgm:cxn modelId="{3E7E4C43-683D-4829-82FF-915E39727937}" type="presParOf" srcId="{93E61B9C-5F5E-4730-900A-E001BC6B6C50}" destId="{2762D7E4-4511-4E1E-8B42-4CE76F3DA23B}" srcOrd="15" destOrd="0" presId="urn:microsoft.com/office/officeart/2005/8/layout/vList5"/>
    <dgm:cxn modelId="{752191E5-2ACA-4B83-AA97-3345B54B1196}" type="presParOf" srcId="{93E61B9C-5F5E-4730-900A-E001BC6B6C50}" destId="{17F0A959-2F5A-40CE-B26E-8C7727332B3A}" srcOrd="16" destOrd="0" presId="urn:microsoft.com/office/officeart/2005/8/layout/vList5"/>
    <dgm:cxn modelId="{550D725F-2B86-48F5-993D-9B70A9A180EF}" type="presParOf" srcId="{17F0A959-2F5A-40CE-B26E-8C7727332B3A}" destId="{1A16DFEF-B929-4BF8-8BD6-5B3EF84A9E73}" srcOrd="0" destOrd="0" presId="urn:microsoft.com/office/officeart/2005/8/layout/vList5"/>
    <dgm:cxn modelId="{FCBED899-F97E-42F3-B21D-CB7AFFB8FE45}" type="presParOf" srcId="{93E61B9C-5F5E-4730-900A-E001BC6B6C50}" destId="{F1F2A441-9A6C-485B-B071-374306A483FE}" srcOrd="17" destOrd="0" presId="urn:microsoft.com/office/officeart/2005/8/layout/vList5"/>
    <dgm:cxn modelId="{ED3DACED-049F-4ADE-862E-E7C406E021A2}" type="presParOf" srcId="{93E61B9C-5F5E-4730-900A-E001BC6B6C50}" destId="{FC5F2747-5E93-402F-9E69-1A720215CD65}" srcOrd="18" destOrd="0" presId="urn:microsoft.com/office/officeart/2005/8/layout/vList5"/>
    <dgm:cxn modelId="{9816F6C5-3666-4917-BB95-D774845A039A}" type="presParOf" srcId="{FC5F2747-5E93-402F-9E69-1A720215CD65}" destId="{F78326F8-54CE-4CA7-BB64-8CA40E3747A5}" srcOrd="0" destOrd="0" presId="urn:microsoft.com/office/officeart/2005/8/layout/vList5"/>
    <dgm:cxn modelId="{6EE5354F-7BAE-4974-944A-E2BD9AFDB57C}" type="presParOf" srcId="{93E61B9C-5F5E-4730-900A-E001BC6B6C50}" destId="{9E6479BF-A5FB-4A53-9F31-7A615AC2CF93}" srcOrd="19" destOrd="0" presId="urn:microsoft.com/office/officeart/2005/8/layout/vList5"/>
    <dgm:cxn modelId="{F2F31A3B-C6A1-4D24-B3A3-1B8DF0CD850B}" type="presParOf" srcId="{93E61B9C-5F5E-4730-900A-E001BC6B6C50}" destId="{6517E34C-AB1E-4264-A09B-989569FBEE46}" srcOrd="20" destOrd="0" presId="urn:microsoft.com/office/officeart/2005/8/layout/vList5"/>
    <dgm:cxn modelId="{29AD914D-1BC0-498A-81BE-8AD3425DD550}" type="presParOf" srcId="{6517E34C-AB1E-4264-A09B-989569FBEE46}" destId="{B620C1BB-80F8-4418-8034-CF3BA9D2B210}" srcOrd="0" destOrd="0" presId="urn:microsoft.com/office/officeart/2005/8/layout/vList5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5A1B-78A6-4CD1-82EB-CEEAB6352FD4}">
      <dsp:nvSpPr>
        <dsp:cNvPr id="0" name=""/>
        <dsp:cNvSpPr/>
      </dsp:nvSpPr>
      <dsp:spPr>
        <a:xfrm>
          <a:off x="161497" y="219025"/>
          <a:ext cx="6535005" cy="901139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</a:rPr>
            <a:t>DSRS Management in Malaysia</a:t>
          </a:r>
          <a:endParaRPr lang="en-US" sz="2400" b="1" kern="1200" dirty="0">
            <a:latin typeface="Constantia" pitchFamily="18" charset="0"/>
          </a:endParaRPr>
        </a:p>
      </dsp:txBody>
      <dsp:txXfrm>
        <a:off x="187890" y="245418"/>
        <a:ext cx="6482219" cy="848353"/>
      </dsp:txXfrm>
    </dsp:sp>
    <dsp:sp modelId="{D838E71E-C9D0-4B1A-81F1-A450E10EB54B}">
      <dsp:nvSpPr>
        <dsp:cNvPr id="0" name=""/>
        <dsp:cNvSpPr/>
      </dsp:nvSpPr>
      <dsp:spPr>
        <a:xfrm>
          <a:off x="3383279" y="1120164"/>
          <a:ext cx="91440" cy="301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823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394ED-D918-4D21-8A40-B421E74CE145}">
      <dsp:nvSpPr>
        <dsp:cNvPr id="0" name=""/>
        <dsp:cNvSpPr/>
      </dsp:nvSpPr>
      <dsp:spPr>
        <a:xfrm>
          <a:off x="161497" y="1421987"/>
          <a:ext cx="6535005" cy="102011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onstantia" pitchFamily="18" charset="0"/>
            </a:rPr>
            <a:t>Management Program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nstantia" pitchFamily="18" charset="0"/>
            </a:rPr>
            <a:t>- Borehole Disposal Concept -</a:t>
          </a:r>
          <a:endParaRPr lang="en-US" sz="2000" kern="1200" dirty="0">
            <a:latin typeface="Constantia" pitchFamily="18" charset="0"/>
          </a:endParaRPr>
        </a:p>
      </dsp:txBody>
      <dsp:txXfrm>
        <a:off x="191375" y="1451865"/>
        <a:ext cx="6475249" cy="960361"/>
      </dsp:txXfrm>
    </dsp:sp>
    <dsp:sp modelId="{272AC473-3FAF-457E-AD84-85E81A769F80}">
      <dsp:nvSpPr>
        <dsp:cNvPr id="0" name=""/>
        <dsp:cNvSpPr/>
      </dsp:nvSpPr>
      <dsp:spPr>
        <a:xfrm>
          <a:off x="3383279" y="2442105"/>
          <a:ext cx="91440" cy="301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82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7C4A2-B839-4CFD-9AB1-9380C6BF05AF}">
      <dsp:nvSpPr>
        <dsp:cNvPr id="0" name=""/>
        <dsp:cNvSpPr/>
      </dsp:nvSpPr>
      <dsp:spPr>
        <a:xfrm>
          <a:off x="161497" y="2743929"/>
          <a:ext cx="6535005" cy="659672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onstantia" pitchFamily="18" charset="0"/>
            </a:rPr>
            <a:t>Management Facilities</a:t>
          </a:r>
          <a:endParaRPr lang="en-US" sz="2200" kern="1200" dirty="0">
            <a:latin typeface="Constantia" pitchFamily="18" charset="0"/>
          </a:endParaRPr>
        </a:p>
      </dsp:txBody>
      <dsp:txXfrm>
        <a:off x="180818" y="2763250"/>
        <a:ext cx="6496363" cy="621030"/>
      </dsp:txXfrm>
    </dsp:sp>
    <dsp:sp modelId="{CBED52DE-5BC5-4912-B062-B41F41EEE392}">
      <dsp:nvSpPr>
        <dsp:cNvPr id="0" name=""/>
        <dsp:cNvSpPr/>
      </dsp:nvSpPr>
      <dsp:spPr>
        <a:xfrm>
          <a:off x="1014201" y="3403602"/>
          <a:ext cx="2414798" cy="301823"/>
        </a:xfrm>
        <a:custGeom>
          <a:avLst/>
          <a:gdLst/>
          <a:ahLst/>
          <a:cxnLst/>
          <a:rect l="0" t="0" r="0" b="0"/>
          <a:pathLst>
            <a:path>
              <a:moveTo>
                <a:pt x="2414798" y="0"/>
              </a:moveTo>
              <a:lnTo>
                <a:pt x="2414798" y="150911"/>
              </a:lnTo>
              <a:lnTo>
                <a:pt x="0" y="150911"/>
              </a:lnTo>
              <a:lnTo>
                <a:pt x="0" y="301823"/>
              </a:lnTo>
            </a:path>
          </a:pathLst>
        </a:custGeom>
        <a:noFill/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36D51-07C2-496B-93B2-D5296DC4AC0A}">
      <dsp:nvSpPr>
        <dsp:cNvPr id="0" name=""/>
        <dsp:cNvSpPr/>
      </dsp:nvSpPr>
      <dsp:spPr>
        <a:xfrm>
          <a:off x="3571" y="3705425"/>
          <a:ext cx="2021258" cy="1104749"/>
        </a:xfrm>
        <a:prstGeom prst="roundRect">
          <a:avLst>
            <a:gd name="adj" fmla="val 10000"/>
          </a:avLst>
        </a:prstGeom>
        <a:solidFill>
          <a:schemeClr val="accent5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nstantia" pitchFamily="18" charset="0"/>
            </a:rPr>
            <a:t>Interim Storage Facility</a:t>
          </a:r>
          <a:endParaRPr lang="en-US" sz="2000" kern="1200" dirty="0">
            <a:latin typeface="Constantia" pitchFamily="18" charset="0"/>
          </a:endParaRPr>
        </a:p>
      </dsp:txBody>
      <dsp:txXfrm>
        <a:off x="35928" y="3737782"/>
        <a:ext cx="1956544" cy="1040035"/>
      </dsp:txXfrm>
    </dsp:sp>
    <dsp:sp modelId="{795C87E2-07C7-46DD-9174-3CA886ADB751}">
      <dsp:nvSpPr>
        <dsp:cNvPr id="0" name=""/>
        <dsp:cNvSpPr/>
      </dsp:nvSpPr>
      <dsp:spPr>
        <a:xfrm>
          <a:off x="3353218" y="3403602"/>
          <a:ext cx="91440" cy="301823"/>
        </a:xfrm>
        <a:custGeom>
          <a:avLst/>
          <a:gdLst/>
          <a:ahLst/>
          <a:cxnLst/>
          <a:rect l="0" t="0" r="0" b="0"/>
          <a:pathLst>
            <a:path>
              <a:moveTo>
                <a:pt x="75781" y="0"/>
              </a:moveTo>
              <a:lnTo>
                <a:pt x="75781" y="150911"/>
              </a:lnTo>
              <a:lnTo>
                <a:pt x="45720" y="150911"/>
              </a:lnTo>
              <a:lnTo>
                <a:pt x="45720" y="301823"/>
              </a:lnTo>
            </a:path>
          </a:pathLst>
        </a:custGeom>
        <a:noFill/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81439-3DFA-4D4D-86F3-DF934073F9C6}">
      <dsp:nvSpPr>
        <dsp:cNvPr id="0" name=""/>
        <dsp:cNvSpPr/>
      </dsp:nvSpPr>
      <dsp:spPr>
        <a:xfrm>
          <a:off x="2364381" y="3705425"/>
          <a:ext cx="2069112" cy="1104749"/>
        </a:xfrm>
        <a:prstGeom prst="roundRect">
          <a:avLst>
            <a:gd name="adj" fmla="val 10000"/>
          </a:avLst>
        </a:prstGeom>
        <a:solidFill>
          <a:schemeClr val="accent5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nstantia" pitchFamily="18" charset="0"/>
            </a:rPr>
            <a:t>Conditioning Facility</a:t>
          </a:r>
          <a:endParaRPr lang="en-US" sz="2000" kern="1200" dirty="0">
            <a:latin typeface="Constantia" pitchFamily="18" charset="0"/>
          </a:endParaRPr>
        </a:p>
      </dsp:txBody>
      <dsp:txXfrm>
        <a:off x="2396738" y="3737782"/>
        <a:ext cx="2004398" cy="1040035"/>
      </dsp:txXfrm>
    </dsp:sp>
    <dsp:sp modelId="{92E64AEA-45CF-4B55-ADB8-0709F275BE15}">
      <dsp:nvSpPr>
        <dsp:cNvPr id="0" name=""/>
        <dsp:cNvSpPr/>
      </dsp:nvSpPr>
      <dsp:spPr>
        <a:xfrm>
          <a:off x="3429000" y="3403602"/>
          <a:ext cx="2384737" cy="301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11"/>
              </a:lnTo>
              <a:lnTo>
                <a:pt x="2384737" y="150911"/>
              </a:lnTo>
              <a:lnTo>
                <a:pt x="2384737" y="301823"/>
              </a:lnTo>
            </a:path>
          </a:pathLst>
        </a:custGeom>
        <a:noFill/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E8BA2-0B29-4A6F-8F5B-30FBFADC0C17}">
      <dsp:nvSpPr>
        <dsp:cNvPr id="0" name=""/>
        <dsp:cNvSpPr/>
      </dsp:nvSpPr>
      <dsp:spPr>
        <a:xfrm>
          <a:off x="4773046" y="3705425"/>
          <a:ext cx="2081381" cy="1104749"/>
        </a:xfrm>
        <a:prstGeom prst="roundRect">
          <a:avLst>
            <a:gd name="adj" fmla="val 10000"/>
          </a:avLst>
        </a:prstGeom>
        <a:solidFill>
          <a:schemeClr val="accent5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nstantia" pitchFamily="18" charset="0"/>
            </a:rPr>
            <a:t>Borehole Disposal Facility</a:t>
          </a:r>
          <a:endParaRPr lang="en-US" sz="2000" kern="1200" dirty="0">
            <a:latin typeface="Constantia" pitchFamily="18" charset="0"/>
          </a:endParaRPr>
        </a:p>
      </dsp:txBody>
      <dsp:txXfrm>
        <a:off x="4805403" y="3737782"/>
        <a:ext cx="2016667" cy="1040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6B519-B0D7-4103-9A3F-D76BA50081AE}">
      <dsp:nvSpPr>
        <dsp:cNvPr id="0" name=""/>
        <dsp:cNvSpPr/>
      </dsp:nvSpPr>
      <dsp:spPr>
        <a:xfrm>
          <a:off x="0" y="2432"/>
          <a:ext cx="2935224" cy="56769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itchFamily="18" charset="0"/>
            </a:rPr>
            <a:t>EXECUTIVE SUMMARY</a:t>
          </a:r>
          <a:endParaRPr lang="en-US" sz="1600" kern="1200" dirty="0">
            <a:latin typeface="Constantia" pitchFamily="18" charset="0"/>
          </a:endParaRPr>
        </a:p>
      </dsp:txBody>
      <dsp:txXfrm>
        <a:off x="27713" y="30145"/>
        <a:ext cx="2879798" cy="512268"/>
      </dsp:txXfrm>
    </dsp:sp>
    <dsp:sp modelId="{CEDFA9F0-5A99-42DB-A508-BEFF3B3B1B4C}">
      <dsp:nvSpPr>
        <dsp:cNvPr id="0" name=""/>
        <dsp:cNvSpPr/>
      </dsp:nvSpPr>
      <dsp:spPr>
        <a:xfrm rot="5400000">
          <a:off x="5132564" y="-1529210"/>
          <a:ext cx="823494" cy="5218176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Background</a:t>
          </a:r>
          <a:endParaRPr lang="en-US" sz="1600" kern="1200" dirty="0">
            <a:latin typeface="Constantia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Objectives, scope and structure, usage of the report</a:t>
          </a:r>
          <a:endParaRPr lang="en-US" sz="1600" kern="1200" dirty="0">
            <a:latin typeface="Constantia" pitchFamily="18" charset="0"/>
          </a:endParaRPr>
        </a:p>
      </dsp:txBody>
      <dsp:txXfrm rot="-5400000">
        <a:off x="2935223" y="708331"/>
        <a:ext cx="5177976" cy="743094"/>
      </dsp:txXfrm>
    </dsp:sp>
    <dsp:sp modelId="{E2CF5AB1-B432-47F2-BFC4-D1FDE35CAD36}">
      <dsp:nvSpPr>
        <dsp:cNvPr id="0" name=""/>
        <dsp:cNvSpPr/>
      </dsp:nvSpPr>
      <dsp:spPr>
        <a:xfrm>
          <a:off x="0" y="810132"/>
          <a:ext cx="2935224" cy="539488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itchFamily="18" charset="0"/>
            </a:rPr>
            <a:t>INTRODUCTION</a:t>
          </a:r>
          <a:endParaRPr lang="en-US" sz="1600" kern="1200" dirty="0">
            <a:latin typeface="Constantia" pitchFamily="18" charset="0"/>
          </a:endParaRPr>
        </a:p>
      </dsp:txBody>
      <dsp:txXfrm>
        <a:off x="26336" y="836468"/>
        <a:ext cx="2882552" cy="486816"/>
      </dsp:txXfrm>
    </dsp:sp>
    <dsp:sp modelId="{A1246C31-C5D8-437F-8F3C-1A3EC9EE5D84}">
      <dsp:nvSpPr>
        <dsp:cNvPr id="0" name=""/>
        <dsp:cNvSpPr/>
      </dsp:nvSpPr>
      <dsp:spPr>
        <a:xfrm rot="5400000">
          <a:off x="4473781" y="48203"/>
          <a:ext cx="2130231" cy="5213080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 Background</a:t>
          </a:r>
          <a:endParaRPr lang="en-US" sz="1600" kern="1200" dirty="0">
            <a:latin typeface="Constantia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Purpose of the assessment</a:t>
          </a:r>
          <a:endParaRPr lang="en-US" sz="1600" kern="1200" dirty="0">
            <a:latin typeface="Constantia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Target audience </a:t>
          </a:r>
          <a:endParaRPr lang="en-US" sz="1600" kern="1200" dirty="0">
            <a:latin typeface="Constantia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Regulatory framework</a:t>
          </a:r>
          <a:endParaRPr lang="en-US" sz="1600" kern="1200" dirty="0">
            <a:latin typeface="Constantia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End points</a:t>
          </a:r>
          <a:endParaRPr lang="en-US" sz="1600" kern="1200" dirty="0">
            <a:latin typeface="Constantia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Time frame</a:t>
          </a:r>
          <a:endParaRPr lang="en-US" sz="1600" kern="1200" dirty="0">
            <a:latin typeface="Constantia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Treatment of uncertainties</a:t>
          </a:r>
          <a:endParaRPr lang="en-US" sz="1600" kern="1200" dirty="0">
            <a:latin typeface="Constantia" pitchFamily="18" charset="0"/>
          </a:endParaRPr>
        </a:p>
      </dsp:txBody>
      <dsp:txXfrm rot="-5400000">
        <a:off x="2932357" y="1693617"/>
        <a:ext cx="5109091" cy="1922253"/>
      </dsp:txXfrm>
    </dsp:sp>
    <dsp:sp modelId="{A4000679-F80A-44B4-B190-0A7F8FA505E6}">
      <dsp:nvSpPr>
        <dsp:cNvPr id="0" name=""/>
        <dsp:cNvSpPr/>
      </dsp:nvSpPr>
      <dsp:spPr>
        <a:xfrm>
          <a:off x="0" y="2261485"/>
          <a:ext cx="2932357" cy="786515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itchFamily="18" charset="0"/>
            </a:rPr>
            <a:t>SPECIFICATION OF ASSESSMENT CONTEXT</a:t>
          </a:r>
          <a:endParaRPr lang="en-US" sz="1600" kern="1200" dirty="0">
            <a:latin typeface="Constantia" pitchFamily="18" charset="0"/>
          </a:endParaRPr>
        </a:p>
      </dsp:txBody>
      <dsp:txXfrm>
        <a:off x="38394" y="2299879"/>
        <a:ext cx="2855569" cy="709727"/>
      </dsp:txXfrm>
    </dsp:sp>
    <dsp:sp modelId="{C42EAC13-509D-463B-B530-EFFC73AB41D3}">
      <dsp:nvSpPr>
        <dsp:cNvPr id="0" name=""/>
        <dsp:cNvSpPr/>
      </dsp:nvSpPr>
      <dsp:spPr>
        <a:xfrm rot="5400000">
          <a:off x="5180045" y="1584626"/>
          <a:ext cx="728533" cy="5218176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Description of the borehole and its components</a:t>
          </a:r>
          <a:endParaRPr lang="en-US" sz="1600" kern="1200" dirty="0">
            <a:latin typeface="Constantia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Description of the </a:t>
          </a:r>
          <a:r>
            <a:rPr lang="en-US" sz="1600" kern="1200" dirty="0" err="1" smtClean="0">
              <a:latin typeface="Constantia" pitchFamily="18" charset="0"/>
            </a:rPr>
            <a:t>nearfield</a:t>
          </a:r>
          <a:r>
            <a:rPr lang="en-US" sz="1600" kern="1200" dirty="0" smtClean="0">
              <a:latin typeface="Constantia" pitchFamily="18" charset="0"/>
            </a:rPr>
            <a:t>, </a:t>
          </a:r>
          <a:r>
            <a:rPr lang="en-US" sz="1600" kern="1200" dirty="0" err="1" smtClean="0">
              <a:latin typeface="Constantia" pitchFamily="18" charset="0"/>
            </a:rPr>
            <a:t>geosphere</a:t>
          </a:r>
          <a:r>
            <a:rPr lang="en-US" sz="1600" kern="1200" dirty="0" smtClean="0">
              <a:latin typeface="Constantia" pitchFamily="18" charset="0"/>
            </a:rPr>
            <a:t>, biosphere</a:t>
          </a:r>
          <a:endParaRPr lang="en-US" sz="1600" kern="1200" dirty="0">
            <a:latin typeface="Constantia" pitchFamily="18" charset="0"/>
          </a:endParaRPr>
        </a:p>
      </dsp:txBody>
      <dsp:txXfrm rot="-5400000">
        <a:off x="2935224" y="3865011"/>
        <a:ext cx="5182612" cy="657405"/>
      </dsp:txXfrm>
    </dsp:sp>
    <dsp:sp modelId="{5AB2B88E-C40E-46F0-A6FF-B113E5801EF0}">
      <dsp:nvSpPr>
        <dsp:cNvPr id="0" name=""/>
        <dsp:cNvSpPr/>
      </dsp:nvSpPr>
      <dsp:spPr>
        <a:xfrm>
          <a:off x="0" y="3817862"/>
          <a:ext cx="2935224" cy="751705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itchFamily="18" charset="0"/>
            </a:rPr>
            <a:t>DESCRIPTION OF DISPOSAL SYSTEM</a:t>
          </a:r>
          <a:endParaRPr lang="en-US" sz="1600" kern="1200" dirty="0">
            <a:latin typeface="Constantia" pitchFamily="18" charset="0"/>
          </a:endParaRPr>
        </a:p>
      </dsp:txBody>
      <dsp:txXfrm>
        <a:off x="36695" y="3854557"/>
        <a:ext cx="2861834" cy="678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0CBC5-CE4C-4708-AB54-86B27B548B7C}">
      <dsp:nvSpPr>
        <dsp:cNvPr id="0" name=""/>
        <dsp:cNvSpPr/>
      </dsp:nvSpPr>
      <dsp:spPr>
        <a:xfrm rot="5400000">
          <a:off x="5052860" y="-2061943"/>
          <a:ext cx="990544" cy="526694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Scenario generation approach – screening of features, events, processes (FEPs)</a:t>
          </a:r>
          <a:endParaRPr lang="en-US" sz="1600" kern="1200" dirty="0">
            <a:latin typeface="Constantia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Design scenario, Alternative scenarios, What-if scenarios</a:t>
          </a:r>
          <a:endParaRPr lang="en-US" sz="1600" kern="1200" dirty="0">
            <a:latin typeface="Constantia" pitchFamily="18" charset="0"/>
          </a:endParaRPr>
        </a:p>
      </dsp:txBody>
      <dsp:txXfrm rot="-5400000">
        <a:off x="2914660" y="124611"/>
        <a:ext cx="5218590" cy="893836"/>
      </dsp:txXfrm>
    </dsp:sp>
    <dsp:sp modelId="{73B6B519-B0D7-4103-9A3F-D76BA50081AE}">
      <dsp:nvSpPr>
        <dsp:cNvPr id="0" name=""/>
        <dsp:cNvSpPr/>
      </dsp:nvSpPr>
      <dsp:spPr>
        <a:xfrm>
          <a:off x="0" y="2826"/>
          <a:ext cx="2962656" cy="109973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itchFamily="18" charset="0"/>
            </a:rPr>
            <a:t>DEVELOPMENT AND JUSTIFICATION OF SCENARIO</a:t>
          </a:r>
          <a:endParaRPr lang="en-US" sz="1600" kern="1200" dirty="0">
            <a:latin typeface="Constantia" pitchFamily="18" charset="0"/>
          </a:endParaRPr>
        </a:p>
      </dsp:txBody>
      <dsp:txXfrm>
        <a:off x="53685" y="56511"/>
        <a:ext cx="2855286" cy="992369"/>
      </dsp:txXfrm>
    </dsp:sp>
    <dsp:sp modelId="{CEDFA9F0-5A99-42DB-A508-BEFF3B3B1B4C}">
      <dsp:nvSpPr>
        <dsp:cNvPr id="0" name=""/>
        <dsp:cNvSpPr/>
      </dsp:nvSpPr>
      <dsp:spPr>
        <a:xfrm rot="5400000">
          <a:off x="4879280" y="-199535"/>
          <a:ext cx="1594200" cy="4584080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Conceptual model</a:t>
          </a:r>
          <a:endParaRPr lang="en-US" sz="31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nstantia" pitchFamily="18" charset="0"/>
            </a:rPr>
            <a:t>Mathematical model</a:t>
          </a:r>
          <a:endParaRPr lang="en-US" sz="3100" kern="1200" dirty="0"/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</dsp:txBody>
      <dsp:txXfrm rot="-5400000">
        <a:off x="3384340" y="1373227"/>
        <a:ext cx="4506258" cy="1438556"/>
      </dsp:txXfrm>
    </dsp:sp>
    <dsp:sp modelId="{E2CF5AB1-B432-47F2-BFC4-D1FDE35CAD36}">
      <dsp:nvSpPr>
        <dsp:cNvPr id="0" name=""/>
        <dsp:cNvSpPr/>
      </dsp:nvSpPr>
      <dsp:spPr>
        <a:xfrm>
          <a:off x="0" y="1219099"/>
          <a:ext cx="2959762" cy="3350074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itchFamily="18" charset="0"/>
            </a:rPr>
            <a:t>FORMULATION AND IMPLEMENTATION OF MODELS</a:t>
          </a:r>
          <a:endParaRPr lang="en-US" sz="1600" kern="1200" dirty="0">
            <a:latin typeface="Constantia" pitchFamily="18" charset="0"/>
          </a:endParaRPr>
        </a:p>
      </dsp:txBody>
      <dsp:txXfrm>
        <a:off x="144484" y="1363583"/>
        <a:ext cx="2670794" cy="3061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A57E5-3375-4FD9-AEE1-F4D5929F35E3}">
      <dsp:nvSpPr>
        <dsp:cNvPr id="0" name=""/>
        <dsp:cNvSpPr/>
      </dsp:nvSpPr>
      <dsp:spPr>
        <a:xfrm rot="5400000">
          <a:off x="5195175" y="-2232519"/>
          <a:ext cx="801905" cy="5266944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Constantia" pitchFamily="18" charset="0"/>
            </a:rPr>
            <a:t>Calculational</a:t>
          </a:r>
          <a:r>
            <a:rPr lang="en-US" sz="1600" kern="1200" dirty="0" smtClean="0">
              <a:latin typeface="Constantia" pitchFamily="18" charset="0"/>
            </a:rPr>
            <a:t> cases and data</a:t>
          </a:r>
          <a:endParaRPr lang="en-US" sz="1600" kern="1200" dirty="0">
            <a:latin typeface="Constantia" pitchFamily="18" charset="0"/>
          </a:endParaRPr>
        </a:p>
      </dsp:txBody>
      <dsp:txXfrm rot="-5400000">
        <a:off x="2962656" y="39146"/>
        <a:ext cx="5227798" cy="723613"/>
      </dsp:txXfrm>
    </dsp:sp>
    <dsp:sp modelId="{A4000679-F80A-44B4-B190-0A7F8FA505E6}">
      <dsp:nvSpPr>
        <dsp:cNvPr id="0" name=""/>
        <dsp:cNvSpPr/>
      </dsp:nvSpPr>
      <dsp:spPr>
        <a:xfrm>
          <a:off x="0" y="2135"/>
          <a:ext cx="2962656" cy="226538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itchFamily="18" charset="0"/>
            </a:rPr>
            <a:t>PRESENTATION AND ANALYSIS OF RESULTS</a:t>
          </a:r>
          <a:endParaRPr lang="en-US" sz="1600" kern="1200" dirty="0">
            <a:latin typeface="Constantia" pitchFamily="18" charset="0"/>
          </a:endParaRPr>
        </a:p>
      </dsp:txBody>
      <dsp:txXfrm>
        <a:off x="110587" y="112722"/>
        <a:ext cx="2741482" cy="2044210"/>
      </dsp:txXfrm>
    </dsp:sp>
    <dsp:sp modelId="{C42EAC13-509D-463B-B530-EFFC73AB41D3}">
      <dsp:nvSpPr>
        <dsp:cNvPr id="0" name=""/>
        <dsp:cNvSpPr/>
      </dsp:nvSpPr>
      <dsp:spPr>
        <a:xfrm rot="5400000">
          <a:off x="5173684" y="260955"/>
          <a:ext cx="844887" cy="526694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Constantia" pitchFamily="18" charset="0"/>
            </a:rPr>
            <a:t>Sensitivity</a:t>
          </a:r>
          <a:r>
            <a:rPr lang="en-US" sz="1600" kern="1200" dirty="0" smtClean="0">
              <a:latin typeface="Constantia" pitchFamily="18" charset="0"/>
            </a:rPr>
            <a:t> analysis, uncertainties</a:t>
          </a:r>
          <a:endParaRPr lang="en-US" sz="1600" kern="1200" dirty="0">
            <a:latin typeface="Constantia" pitchFamily="18" charset="0"/>
          </a:endParaRPr>
        </a:p>
      </dsp:txBody>
      <dsp:txXfrm rot="-5400000">
        <a:off x="2962656" y="2513227"/>
        <a:ext cx="5225700" cy="762399"/>
      </dsp:txXfrm>
    </dsp:sp>
    <dsp:sp modelId="{5AB2B88E-C40E-46F0-A6FF-B113E5801EF0}">
      <dsp:nvSpPr>
        <dsp:cNvPr id="0" name=""/>
        <dsp:cNvSpPr/>
      </dsp:nvSpPr>
      <dsp:spPr>
        <a:xfrm>
          <a:off x="0" y="2407143"/>
          <a:ext cx="2962656" cy="974569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itchFamily="18" charset="0"/>
            </a:rPr>
            <a:t>CONFIDENCE BUILDING AND CONCLUSION</a:t>
          </a:r>
          <a:endParaRPr lang="en-US" sz="1600" kern="1200" dirty="0">
            <a:latin typeface="Constantia" pitchFamily="18" charset="0"/>
          </a:endParaRPr>
        </a:p>
      </dsp:txBody>
      <dsp:txXfrm>
        <a:off x="47575" y="2454718"/>
        <a:ext cx="2867506" cy="879419"/>
      </dsp:txXfrm>
    </dsp:sp>
    <dsp:sp modelId="{F4B4E0C9-B192-45F0-BAE7-D7C5DB309FDF}">
      <dsp:nvSpPr>
        <dsp:cNvPr id="0" name=""/>
        <dsp:cNvSpPr/>
      </dsp:nvSpPr>
      <dsp:spPr>
        <a:xfrm>
          <a:off x="0" y="3521335"/>
          <a:ext cx="2962656" cy="378574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itchFamily="18" charset="0"/>
            </a:rPr>
            <a:t>REFERENCES</a:t>
          </a:r>
          <a:endParaRPr lang="en-US" sz="1600" kern="1200" dirty="0">
            <a:latin typeface="Constantia" pitchFamily="18" charset="0"/>
          </a:endParaRPr>
        </a:p>
      </dsp:txBody>
      <dsp:txXfrm>
        <a:off x="18480" y="3539815"/>
        <a:ext cx="2925696" cy="341614"/>
      </dsp:txXfrm>
    </dsp:sp>
    <dsp:sp modelId="{CC83DB6A-BF15-4909-AAD3-2B11C3C4EA15}">
      <dsp:nvSpPr>
        <dsp:cNvPr id="0" name=""/>
        <dsp:cNvSpPr/>
      </dsp:nvSpPr>
      <dsp:spPr>
        <a:xfrm>
          <a:off x="0" y="4039532"/>
          <a:ext cx="2962656" cy="377931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itchFamily="18" charset="0"/>
            </a:rPr>
            <a:t>APPENDIX</a:t>
          </a:r>
          <a:endParaRPr lang="en-US" sz="1600" kern="1200" dirty="0">
            <a:latin typeface="Constantia" pitchFamily="18" charset="0"/>
          </a:endParaRPr>
        </a:p>
      </dsp:txBody>
      <dsp:txXfrm>
        <a:off x="18449" y="4057981"/>
        <a:ext cx="2925758" cy="3410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6B519-B0D7-4103-9A3F-D76BA50081AE}">
      <dsp:nvSpPr>
        <dsp:cNvPr id="0" name=""/>
        <dsp:cNvSpPr/>
      </dsp:nvSpPr>
      <dsp:spPr>
        <a:xfrm>
          <a:off x="1828798" y="1339"/>
          <a:ext cx="2633472" cy="47684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Constantia" pitchFamily="18" charset="0"/>
            </a:rPr>
            <a:t>INTRODUCTION</a:t>
          </a:r>
          <a:endParaRPr lang="en-US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52076" y="24617"/>
        <a:ext cx="2586916" cy="430289"/>
      </dsp:txXfrm>
    </dsp:sp>
    <dsp:sp modelId="{E2CF5AB1-B432-47F2-BFC4-D1FDE35CAD36}">
      <dsp:nvSpPr>
        <dsp:cNvPr id="0" name=""/>
        <dsp:cNvSpPr/>
      </dsp:nvSpPr>
      <dsp:spPr>
        <a:xfrm>
          <a:off x="1828798" y="502027"/>
          <a:ext cx="2633472" cy="47684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>
              <a:solidFill>
                <a:schemeClr val="tx1"/>
              </a:solidFill>
              <a:latin typeface="Constantia" pitchFamily="18" charset="0"/>
            </a:rPr>
            <a:t>SAFETY CASE CONTEXT</a:t>
          </a:r>
          <a:endParaRPr lang="en-US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52076" y="525305"/>
        <a:ext cx="2586916" cy="430289"/>
      </dsp:txXfrm>
    </dsp:sp>
    <dsp:sp modelId="{A4000679-F80A-44B4-B190-0A7F8FA505E6}">
      <dsp:nvSpPr>
        <dsp:cNvPr id="0" name=""/>
        <dsp:cNvSpPr/>
      </dsp:nvSpPr>
      <dsp:spPr>
        <a:xfrm>
          <a:off x="1828798" y="1002714"/>
          <a:ext cx="2633472" cy="47684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>
              <a:solidFill>
                <a:schemeClr val="tx1"/>
              </a:solidFill>
              <a:latin typeface="Constantia" pitchFamily="18" charset="0"/>
            </a:rPr>
            <a:t>SAFETY STRATEGY</a:t>
          </a:r>
          <a:endParaRPr lang="en-US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52076" y="1025992"/>
        <a:ext cx="2586916" cy="430289"/>
      </dsp:txXfrm>
    </dsp:sp>
    <dsp:sp modelId="{5AB2B88E-C40E-46F0-A6FF-B113E5801EF0}">
      <dsp:nvSpPr>
        <dsp:cNvPr id="0" name=""/>
        <dsp:cNvSpPr/>
      </dsp:nvSpPr>
      <dsp:spPr>
        <a:xfrm>
          <a:off x="1828798" y="1503402"/>
          <a:ext cx="3614940" cy="47684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Constantia" pitchFamily="18" charset="0"/>
            </a:rPr>
            <a:t>DESCRIPTION OF DISPOSAL SYSTEM</a:t>
          </a:r>
          <a:endParaRPr lang="en-US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52076" y="1526680"/>
        <a:ext cx="3568384" cy="430289"/>
      </dsp:txXfrm>
    </dsp:sp>
    <dsp:sp modelId="{2439D875-C54F-478B-8223-D3921E33CB00}">
      <dsp:nvSpPr>
        <dsp:cNvPr id="0" name=""/>
        <dsp:cNvSpPr/>
      </dsp:nvSpPr>
      <dsp:spPr>
        <a:xfrm>
          <a:off x="1828798" y="2004089"/>
          <a:ext cx="2633472" cy="47684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>
              <a:solidFill>
                <a:schemeClr val="tx1"/>
              </a:solidFill>
              <a:latin typeface="Constantia" pitchFamily="18" charset="0"/>
            </a:rPr>
            <a:t>SAFETY ASSESSMENT</a:t>
          </a:r>
          <a:endParaRPr lang="en-US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52076" y="2027367"/>
        <a:ext cx="2586916" cy="430289"/>
      </dsp:txXfrm>
    </dsp:sp>
    <dsp:sp modelId="{8941562B-3CF2-4D0B-A9DB-E5F754112167}">
      <dsp:nvSpPr>
        <dsp:cNvPr id="0" name=""/>
        <dsp:cNvSpPr/>
      </dsp:nvSpPr>
      <dsp:spPr>
        <a:xfrm>
          <a:off x="1828798" y="2504777"/>
          <a:ext cx="3657602" cy="47684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>
              <a:solidFill>
                <a:schemeClr val="tx1"/>
              </a:solidFill>
              <a:latin typeface="Constantia" pitchFamily="18" charset="0"/>
            </a:rPr>
            <a:t>ITERATION AND DESIGN OPTIMIZATION</a:t>
          </a:r>
          <a:endParaRPr lang="en-US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52076" y="2528055"/>
        <a:ext cx="3611046" cy="430289"/>
      </dsp:txXfrm>
    </dsp:sp>
    <dsp:sp modelId="{E5202B6B-486A-4972-897B-7281CC2A1ABF}">
      <dsp:nvSpPr>
        <dsp:cNvPr id="0" name=""/>
        <dsp:cNvSpPr/>
      </dsp:nvSpPr>
      <dsp:spPr>
        <a:xfrm>
          <a:off x="1828798" y="3005464"/>
          <a:ext cx="3657602" cy="47684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>
              <a:solidFill>
                <a:schemeClr val="tx1"/>
              </a:solidFill>
              <a:latin typeface="Constantia" pitchFamily="18" charset="0"/>
            </a:rPr>
            <a:t>MANAGEMENT OF UNCERTAINTIES</a:t>
          </a:r>
          <a:endParaRPr lang="en-US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52076" y="3028742"/>
        <a:ext cx="3611046" cy="430289"/>
      </dsp:txXfrm>
    </dsp:sp>
    <dsp:sp modelId="{47740C00-BB56-4AE5-89C9-B862532B5558}">
      <dsp:nvSpPr>
        <dsp:cNvPr id="0" name=""/>
        <dsp:cNvSpPr/>
      </dsp:nvSpPr>
      <dsp:spPr>
        <a:xfrm>
          <a:off x="1828798" y="3506152"/>
          <a:ext cx="3657602" cy="47684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>
              <a:solidFill>
                <a:schemeClr val="tx1"/>
              </a:solidFill>
              <a:latin typeface="Constantia" pitchFamily="18" charset="0"/>
            </a:rPr>
            <a:t>INTEGRATION OF SAFETY ARGUMENTS</a:t>
          </a:r>
          <a:endParaRPr lang="en-US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52076" y="3529430"/>
        <a:ext cx="3611046" cy="430289"/>
      </dsp:txXfrm>
    </dsp:sp>
    <dsp:sp modelId="{1A16DFEF-B929-4BF8-8BD6-5B3EF84A9E73}">
      <dsp:nvSpPr>
        <dsp:cNvPr id="0" name=""/>
        <dsp:cNvSpPr/>
      </dsp:nvSpPr>
      <dsp:spPr>
        <a:xfrm>
          <a:off x="1828798" y="4006840"/>
          <a:ext cx="3657602" cy="47684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>
              <a:solidFill>
                <a:schemeClr val="tx1"/>
              </a:solidFill>
              <a:latin typeface="Constantia" pitchFamily="18" charset="0"/>
            </a:rPr>
            <a:t>MANAGEMENT AND SECURITY</a:t>
          </a:r>
          <a:endParaRPr lang="en-US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52076" y="4030118"/>
        <a:ext cx="3611046" cy="430289"/>
      </dsp:txXfrm>
    </dsp:sp>
    <dsp:sp modelId="{F78326F8-54CE-4CA7-BB64-8CA40E3747A5}">
      <dsp:nvSpPr>
        <dsp:cNvPr id="0" name=""/>
        <dsp:cNvSpPr/>
      </dsp:nvSpPr>
      <dsp:spPr>
        <a:xfrm>
          <a:off x="1828798" y="4507527"/>
          <a:ext cx="2633472" cy="47684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Constantia" pitchFamily="18" charset="0"/>
            </a:rPr>
            <a:t>CONCLUSION</a:t>
          </a:r>
          <a:endParaRPr lang="en-US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52076" y="4530805"/>
        <a:ext cx="2586916" cy="430289"/>
      </dsp:txXfrm>
    </dsp:sp>
    <dsp:sp modelId="{B620C1BB-80F8-4418-8034-CF3BA9D2B210}">
      <dsp:nvSpPr>
        <dsp:cNvPr id="0" name=""/>
        <dsp:cNvSpPr/>
      </dsp:nvSpPr>
      <dsp:spPr>
        <a:xfrm>
          <a:off x="1828798" y="5008215"/>
          <a:ext cx="2633472" cy="47684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Constantia" pitchFamily="18" charset="0"/>
            </a:rPr>
            <a:t>REFERENCES</a:t>
          </a:r>
          <a:endParaRPr lang="en-US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852076" y="5031493"/>
        <a:ext cx="2586916" cy="430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1AFA5E4B-A5ED-4E84-8983-37FC7A061477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49F57609-CC50-42CA-8E0B-767F9359B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0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4" y="4716466"/>
            <a:ext cx="5438775" cy="4467225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81DF-2275-4A1F-9A62-60E28264B4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9" r:id="rId12"/>
    <p:sldLayoutId id="214748365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" y="192405"/>
            <a:ext cx="2120265" cy="110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1219200"/>
            <a:ext cx="8568953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  <a:t>Sustaining Cradle-to-Grave Control of Radioactive Sources (</a:t>
            </a:r>
            <a:r>
              <a:rPr kumimoji="0" lang="en-GB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  <a:t>INT-9182)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  <a:t>Meeting on the development, revision and implementation of the safety case and safety assessment</a:t>
            </a:r>
            <a:b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  <a:t>Indonesia, 15 – 19 May 2017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76200"/>
            <a:ext cx="1608591" cy="138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0" y="38862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ESTHER PHILLIP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Nuclear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Malaysia</a:t>
            </a: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MOHD YASIN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Atomic Energy Licensing Board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9800"/>
            <a:ext cx="87630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27432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753343" y="2362200"/>
            <a:ext cx="7704857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Status of Safety Case 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and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Safety Assessment for National Waste Management Facility for DSRS in Malaysia</a:t>
            </a:r>
            <a:endParaRPr lang="en-GB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800600"/>
            <a:ext cx="27432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800600"/>
            <a:ext cx="27432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52400"/>
            <a:ext cx="1991152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904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Status of Safety Assessment and Safety Case for Borehole Disposal Facility for DSRS 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371600"/>
            <a:ext cx="838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 algn="ctr"/>
            <a:r>
              <a:rPr lang="en-US" b="1" dirty="0" smtClean="0">
                <a:latin typeface="Constantia" pitchFamily="18" charset="0"/>
              </a:rPr>
              <a:t>Scope and content of Safety Assessment </a:t>
            </a:r>
          </a:p>
          <a:p>
            <a:pPr marL="463550" indent="-463550" algn="ctr"/>
            <a:r>
              <a:rPr lang="en-US" sz="1600" dirty="0" smtClean="0">
                <a:latin typeface="Constantia" pitchFamily="18" charset="0"/>
              </a:rPr>
              <a:t>(based on </a:t>
            </a:r>
            <a:r>
              <a:rPr lang="en-US" sz="1600" i="1" dirty="0" smtClean="0">
                <a:latin typeface="Constantia" pitchFamily="18" charset="0"/>
              </a:rPr>
              <a:t>draft </a:t>
            </a:r>
            <a:r>
              <a:rPr lang="en-US" sz="1600" dirty="0" smtClean="0">
                <a:latin typeface="Constantia" pitchFamily="18" charset="0"/>
              </a:rPr>
              <a:t>IAEA Safety Report Series – Generic Post-closure Safety Assessment for DSRS in Narrow Diameter Boreholes)</a:t>
            </a:r>
            <a:r>
              <a:rPr lang="en-US" sz="1600" b="1" dirty="0" smtClean="0">
                <a:latin typeface="Constantia" pitchFamily="18" charset="0"/>
              </a:rPr>
              <a:t>:</a:t>
            </a:r>
            <a:endParaRPr lang="en-US" sz="1600" dirty="0" smtClean="0">
              <a:latin typeface="Constantia" pitchFamily="18" charset="0"/>
            </a:endParaRPr>
          </a:p>
          <a:p>
            <a:pPr marL="463550" indent="-463550" algn="just"/>
            <a:endParaRPr lang="en-US" sz="1600" dirty="0" smtClean="0">
              <a:latin typeface="Constantia" pitchFamily="18" charset="0"/>
            </a:endParaRPr>
          </a:p>
          <a:p>
            <a:endParaRPr lang="en-GB" sz="1600" dirty="0" smtClean="0">
              <a:latin typeface="Constantia" pitchFamily="18" charset="0"/>
            </a:endParaRPr>
          </a:p>
          <a:p>
            <a:endParaRPr lang="en-GB" sz="1600" dirty="0" smtClean="0">
              <a:latin typeface="Constantia" pitchFamily="18" charset="0"/>
            </a:endParaRPr>
          </a:p>
          <a:p>
            <a:endParaRPr lang="en-GB" sz="1600" dirty="0" smtClean="0">
              <a:latin typeface="Constantia" pitchFamily="18" charset="0"/>
            </a:endParaRPr>
          </a:p>
          <a:p>
            <a:endParaRPr lang="en-GB" sz="1600" dirty="0" smtClean="0">
              <a:latin typeface="Constantia" pitchFamily="18" charset="0"/>
            </a:endParaRPr>
          </a:p>
          <a:p>
            <a:endParaRPr lang="en-GB" sz="1600" dirty="0" smtClean="0">
              <a:latin typeface="Constantia" pitchFamily="18" charset="0"/>
            </a:endParaRPr>
          </a:p>
          <a:p>
            <a:endParaRPr lang="en-GB" sz="1600" dirty="0" smtClean="0">
              <a:latin typeface="Constantia" pitchFamily="18" charset="0"/>
            </a:endParaRPr>
          </a:p>
          <a:p>
            <a:r>
              <a:rPr lang="en-GB" sz="1600" dirty="0" smtClean="0">
                <a:latin typeface="Constantia" pitchFamily="18" charset="0"/>
              </a:rPr>
              <a:t> </a:t>
            </a:r>
            <a:endParaRPr lang="en-GB" sz="1600" dirty="0" smtClean="0">
              <a:solidFill>
                <a:schemeClr val="tx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533400" y="2133600"/>
          <a:ext cx="815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5410200"/>
            <a:ext cx="2286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904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Status of Safety Assessment and Safety Case for Borehole Disposal Facility for DSRS 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31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 algn="ctr"/>
            <a:r>
              <a:rPr lang="en-US" b="1" dirty="0" smtClean="0">
                <a:latin typeface="Constantia" pitchFamily="18" charset="0"/>
              </a:rPr>
              <a:t>Scope and content of Safety Assessment:</a:t>
            </a:r>
          </a:p>
          <a:p>
            <a:pPr marL="463550" indent="-463550" algn="just"/>
            <a:endParaRPr lang="en-US" dirty="0" smtClean="0">
              <a:latin typeface="Constantia" pitchFamily="18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1981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2" name="AutoShape 2" descr="https://www.quintessa.org/repository/images/newsletters/AMBER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https://www.quintessa.org/repository/images/newsletters/AMBERlogo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541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0" y="2895600"/>
            <a:ext cx="1828800" cy="13716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2819400"/>
            <a:ext cx="27432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904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Safety Assessment and Safety Case for Borehole Disposal Facility for DSRS 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31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 algn="ctr"/>
            <a:r>
              <a:rPr lang="en-US" b="1" dirty="0" smtClean="0">
                <a:latin typeface="Constantia" pitchFamily="18" charset="0"/>
              </a:rPr>
              <a:t>Scope and content of Safety Assessment:</a:t>
            </a:r>
          </a:p>
          <a:p>
            <a:pPr marL="463550" indent="-463550" algn="just"/>
            <a:endParaRPr lang="en-US" dirty="0" smtClean="0">
              <a:latin typeface="Constantia" pitchFamily="18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19812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Status of Safety Assessment and Safety Case for Borehole Disposal Facility for DSRS 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" y="3383280"/>
            <a:ext cx="3383280" cy="73152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nstantia" pitchFamily="18" charset="0"/>
              </a:rPr>
              <a:t>Scope and content of </a:t>
            </a:r>
          </a:p>
          <a:p>
            <a:pPr algn="ctr"/>
            <a:r>
              <a:rPr lang="en-US" b="1" dirty="0" smtClean="0">
                <a:latin typeface="Constantia" pitchFamily="18" charset="0"/>
              </a:rPr>
              <a:t>Safety Case:</a:t>
            </a:r>
          </a:p>
          <a:p>
            <a:pPr marL="463550" indent="-463550"/>
            <a:endParaRPr lang="en-US" dirty="0" smtClean="0">
              <a:latin typeface="Constantia" pitchFamily="18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2743200" y="1371600"/>
          <a:ext cx="7315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Status of Safety Assessment and Safety Case for Borehole Disposal Facility for DSRS 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12954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1529476"/>
            <a:ext cx="81534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 algn="ctr"/>
            <a:r>
              <a:rPr lang="en-US" b="1" dirty="0" smtClean="0">
                <a:latin typeface="Constantia" pitchFamily="18" charset="0"/>
              </a:rPr>
              <a:t>Scope and content of Safety Assessment and Safety Case reports:</a:t>
            </a:r>
          </a:p>
          <a:p>
            <a:pPr marL="463550" indent="-463550" algn="ctr"/>
            <a:endParaRPr lang="en-US" b="1" dirty="0" smtClean="0">
              <a:latin typeface="Constantia" pitchFamily="18" charset="0"/>
            </a:endParaRPr>
          </a:p>
          <a:p>
            <a:pPr marL="463550" indent="-463550" algn="just">
              <a:buFont typeface="Wingdings" pitchFamily="2" charset="2"/>
              <a:buChar char="ü"/>
            </a:pPr>
            <a:r>
              <a:rPr lang="en-US" sz="1600" dirty="0" smtClean="0">
                <a:latin typeface="Constantia" pitchFamily="18" charset="0"/>
              </a:rPr>
              <a:t>Cover most part of the lifecycle of the borehole disposal facility from design and construction to operation. Nevertheless, do not include decommissioning plan.</a:t>
            </a:r>
          </a:p>
          <a:p>
            <a:pPr marL="463550" indent="-463550" algn="just">
              <a:buFont typeface="Wingdings" pitchFamily="2" charset="2"/>
              <a:buChar char="ü"/>
            </a:pPr>
            <a:r>
              <a:rPr lang="en-US" sz="1600" dirty="0" smtClean="0">
                <a:latin typeface="Constantia" pitchFamily="18" charset="0"/>
              </a:rPr>
              <a:t>Technical issues regarding the construction and operation of the facility are provided in specific technical reports. Environmental monitoring plan is also prepared.</a:t>
            </a:r>
          </a:p>
          <a:p>
            <a:pPr marL="463550" indent="-463550" algn="just">
              <a:buFont typeface="Wingdings" pitchFamily="2" charset="2"/>
              <a:buChar char="ü"/>
            </a:pPr>
            <a:r>
              <a:rPr lang="en-US" sz="1600" dirty="0" smtClean="0">
                <a:latin typeface="Constantia" pitchFamily="18" charset="0"/>
              </a:rPr>
              <a:t>Non-technical reports are also available (</a:t>
            </a:r>
            <a:r>
              <a:rPr lang="en-US" sz="1600" dirty="0" err="1" smtClean="0">
                <a:latin typeface="Constantia" pitchFamily="18" charset="0"/>
              </a:rPr>
              <a:t>eg</a:t>
            </a:r>
            <a:r>
              <a:rPr lang="en-US" sz="1600" dirty="0" smtClean="0">
                <a:latin typeface="Constantia" pitchFamily="18" charset="0"/>
              </a:rPr>
              <a:t>. Project management plan, Public participation). Management system is presented in Project Management Plan report.</a:t>
            </a:r>
          </a:p>
          <a:p>
            <a:pPr marL="463550" indent="-463550" algn="just">
              <a:buFont typeface="Wingdings" pitchFamily="2" charset="2"/>
              <a:buChar char="ü"/>
            </a:pPr>
            <a:r>
              <a:rPr lang="en-US" sz="1600" dirty="0" smtClean="0">
                <a:latin typeface="Constantia" pitchFamily="18" charset="0"/>
              </a:rPr>
              <a:t>However, Emergency plan report is unavailable.</a:t>
            </a:r>
          </a:p>
          <a:p>
            <a:pPr marL="463550" indent="-463550" algn="just"/>
            <a:endParaRPr lang="en-US" sz="1600" dirty="0" smtClean="0">
              <a:latin typeface="Constantia" pitchFamily="18" charset="0"/>
            </a:endParaRPr>
          </a:p>
          <a:p>
            <a:pPr marL="463550" indent="-463550" algn="just">
              <a:buFont typeface="Wingdings" pitchFamily="2" charset="2"/>
              <a:buChar char="ü"/>
            </a:pPr>
            <a:r>
              <a:rPr lang="en-US" sz="1600" dirty="0" smtClean="0">
                <a:latin typeface="Constantia" pitchFamily="18" charset="0"/>
              </a:rPr>
              <a:t>In the Safety Assessment, only public exposure after the closure of the facility is considered. In the post-closure exposure calculation, both normal operational and accidents/emergency situations are addressed in the scenarios (</a:t>
            </a:r>
            <a:r>
              <a:rPr lang="en-US" sz="1600" dirty="0" err="1" smtClean="0">
                <a:latin typeface="Constantia" pitchFamily="18" charset="0"/>
              </a:rPr>
              <a:t>calculational</a:t>
            </a:r>
            <a:r>
              <a:rPr lang="en-US" sz="1600" dirty="0" smtClean="0">
                <a:latin typeface="Constantia" pitchFamily="18" charset="0"/>
              </a:rPr>
              <a:t> cases) formulated. Present day public exposure is not calculated.  </a:t>
            </a:r>
          </a:p>
          <a:p>
            <a:pPr marL="463550" indent="-463550" algn="just"/>
            <a:r>
              <a:rPr lang="en-US" sz="1600" dirty="0" smtClean="0">
                <a:latin typeface="Constantia" pitchFamily="18" charset="0"/>
              </a:rPr>
              <a:t>	Operational exposure is not considered for both present day and post-closure.</a:t>
            </a:r>
          </a:p>
          <a:p>
            <a:pPr marL="463550" indent="-463550" algn="just"/>
            <a:endParaRPr lang="en-US" sz="1600" dirty="0" smtClean="0">
              <a:latin typeface="Constantia" pitchFamily="18" charset="0"/>
            </a:endParaRPr>
          </a:p>
          <a:p>
            <a:pPr marL="463550" indent="-463550" algn="just">
              <a:buFont typeface="Wingdings" pitchFamily="2" charset="2"/>
              <a:buChar char="ü"/>
            </a:pPr>
            <a:endParaRPr lang="en-US" sz="1600" dirty="0" smtClean="0">
              <a:latin typeface="Constantia" pitchFamily="18" charset="0"/>
            </a:endParaRPr>
          </a:p>
          <a:p>
            <a:pPr marL="463550" indent="-463550" algn="just">
              <a:buFont typeface="Wingdings" pitchFamily="2" charset="2"/>
              <a:buChar char="ü"/>
            </a:pPr>
            <a:endParaRPr lang="en-US" sz="1600" dirty="0" smtClean="0">
              <a:latin typeface="Constantia" pitchFamily="18" charset="0"/>
            </a:endParaRPr>
          </a:p>
          <a:p>
            <a:pPr marL="463550" indent="-463550" algn="just"/>
            <a:endParaRPr lang="en-US" sz="1600" dirty="0" smtClean="0">
              <a:latin typeface="Constantia" pitchFamily="18" charset="0"/>
            </a:endParaRPr>
          </a:p>
          <a:p>
            <a:endParaRPr lang="en-GB" sz="1600" dirty="0" smtClean="0">
              <a:latin typeface="Constantia" pitchFamily="18" charset="0"/>
            </a:endParaRPr>
          </a:p>
          <a:p>
            <a:endParaRPr lang="en-GB" sz="1600" dirty="0" smtClean="0">
              <a:latin typeface="Constantia" pitchFamily="18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Image result for malay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alay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malaysia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71600" y="2209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skerville Old Face" pitchFamily="18" charset="0"/>
              </a:rPr>
              <a:t>THANK YOU</a:t>
            </a:r>
            <a:b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skerville Old Face" pitchFamily="18" charset="0"/>
              </a:rPr>
            </a:b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skerville Old Face" pitchFamily="18" charset="0"/>
              </a:rPr>
              <a:t>TERIMA KASIH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Disused Sealed Radioactive Sources (DSRS) 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59" y="1524000"/>
            <a:ext cx="2434441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97" y="3200400"/>
            <a:ext cx="2544403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2441565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30480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Inventory  of the DSRS was obtained from: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nstantia" pitchFamily="18" charset="0"/>
              </a:rPr>
              <a:t>check source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nstantia" pitchFamily="18" charset="0"/>
              </a:rPr>
              <a:t>smoke detector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nstantia" pitchFamily="18" charset="0"/>
              </a:rPr>
              <a:t>lightning arrestor</a:t>
            </a:r>
          </a:p>
          <a:p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Most of the DSRSs are category 3-5.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2954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5" name="Picture 3" descr="DSC_0735.jpg"/>
          <p:cNvPicPr>
            <a:picLocks noChangeArrowheads="1"/>
          </p:cNvPicPr>
          <p:nvPr/>
        </p:nvPicPr>
        <p:blipFill>
          <a:blip r:embed="rId5"/>
          <a:srcRect t="-990" r="-275" b="-1353"/>
          <a:stretch>
            <a:fillRect/>
          </a:stretch>
        </p:blipFill>
        <p:spPr bwMode="auto">
          <a:xfrm>
            <a:off x="5334000" y="4876800"/>
            <a:ext cx="246888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DSRS Management 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1295400" y="1397000"/>
          <a:ext cx="6858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10668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5104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National Waste Management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Program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for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DSRS 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1" dirty="0" smtClean="0">
                <a:latin typeface="Constantia" pitchFamily="18" charset="0"/>
              </a:rPr>
              <a:t>Borehole Disposal of Sealed Radioactive Sources (BOSS)</a:t>
            </a:r>
          </a:p>
          <a:p>
            <a:pPr algn="ctr">
              <a:spcBef>
                <a:spcPts val="0"/>
              </a:spcBef>
              <a:buNone/>
            </a:pPr>
            <a:endParaRPr lang="en-US" sz="1000" b="1" dirty="0" smtClean="0">
              <a:latin typeface="Constantia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dirty="0" smtClean="0">
                <a:latin typeface="Constantia" pitchFamily="18" charset="0"/>
              </a:rPr>
              <a:t>Introduced by IAEA 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dirty="0" smtClean="0">
                <a:latin typeface="Constantia" pitchFamily="18" charset="0"/>
              </a:rPr>
              <a:t>Adopted by Malaysia. Borehole disposal facility (BDF) development program started since 2011.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dirty="0" smtClean="0">
                <a:latin typeface="Constantia" pitchFamily="18" charset="0"/>
              </a:rPr>
              <a:t>Suitable for managing DSRS in Malaysia due to small quantity of DSRS available.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800" b="1" dirty="0" smtClean="0">
              <a:latin typeface="Constantia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1800" b="1" dirty="0" smtClean="0">
                <a:latin typeface="Constantia" pitchFamily="18" charset="0"/>
              </a:rPr>
              <a:t>Borehole Disposal Concept (BDC)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000" b="1" dirty="0" smtClean="0">
              <a:latin typeface="Constantia" pitchFamily="18" charset="0"/>
            </a:endParaRP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latin typeface="Constantia" pitchFamily="18" charset="0"/>
                <a:cs typeface="Times New Roman" pitchFamily="18" charset="0"/>
              </a:rPr>
              <a:t>Disposal of radioactive waste particularly </a:t>
            </a:r>
            <a:r>
              <a:rPr lang="en-GB" sz="1600" dirty="0" smtClean="0">
                <a:latin typeface="Constantia" pitchFamily="18" charset="0"/>
              </a:rPr>
              <a:t>disused sealed radioactive sources (DSRSs) </a:t>
            </a:r>
            <a:r>
              <a:rPr lang="en-US" sz="1600" dirty="0" smtClean="0">
                <a:latin typeface="Constantia" pitchFamily="18" charset="0"/>
              </a:rPr>
              <a:t>in specially engineered and purpose  drilled borehole. </a:t>
            </a:r>
            <a:r>
              <a:rPr lang="en-US" sz="1600" dirty="0" smtClean="0">
                <a:latin typeface="Constantia" pitchFamily="18" charset="0"/>
                <a:cs typeface="Times New Roman" pitchFamily="18" charset="0"/>
              </a:rPr>
              <a:t>In the BDC, waste packages are emplaced in narrow diameter borehole </a:t>
            </a:r>
            <a:r>
              <a:rPr lang="en-US" sz="1600" dirty="0" smtClean="0">
                <a:latin typeface="Constantia" pitchFamily="18" charset="0"/>
              </a:rPr>
              <a:t>and operated directly from the surface.</a:t>
            </a:r>
            <a:r>
              <a:rPr lang="en-US" sz="1600" dirty="0" smtClean="0"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lvl="0" algn="just">
              <a:spcBef>
                <a:spcPts val="0"/>
              </a:spcBef>
              <a:buNone/>
              <a:defRPr/>
            </a:pPr>
            <a:endParaRPr lang="en-US" sz="1800" dirty="0" smtClean="0">
              <a:latin typeface="Constantia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endParaRPr lang="en-US" sz="1800" dirty="0" smtClean="0">
              <a:latin typeface="Constantia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endParaRPr lang="en-US" sz="1800" dirty="0" smtClean="0">
              <a:latin typeface="Constantia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endParaRPr lang="en-US" sz="1800" dirty="0" smtClean="0">
              <a:latin typeface="Constantia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endParaRPr lang="en-US" sz="1800" dirty="0" smtClean="0">
              <a:latin typeface="Constantia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endParaRPr lang="en-US" sz="1800" dirty="0" smtClean="0">
              <a:latin typeface="Constantia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endParaRPr lang="en-US" sz="1800" dirty="0" smtClean="0">
              <a:latin typeface="Constantia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endParaRPr lang="en-US" sz="1800" dirty="0" smtClean="0">
              <a:latin typeface="Constantia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endParaRPr lang="en-US" sz="1800" dirty="0" smtClean="0">
              <a:latin typeface="Constantia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endParaRPr lang="en-US" sz="1800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  <a:defRPr/>
            </a:pPr>
            <a:endParaRPr lang="en-US" sz="1800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en-US" sz="1800" dirty="0" smtClean="0">
                <a:latin typeface="Constantia" pitchFamily="18" charset="0"/>
                <a:cs typeface="Times New Roman" pitchFamily="18" charset="0"/>
              </a:rPr>
              <a:t>Cost-effective for safe management of D</a:t>
            </a:r>
            <a:r>
              <a:rPr lang="en-GB" sz="1800" dirty="0" smtClean="0">
                <a:latin typeface="Constantia" pitchFamily="18" charset="0"/>
              </a:rPr>
              <a:t>SRSs for non-nuclear power country with limited  amount of  DSRSs.</a:t>
            </a:r>
            <a:endParaRPr lang="en-US" sz="1800" dirty="0" smtClean="0">
              <a:latin typeface="Constantia" pitchFamily="18" charset="0"/>
            </a:endParaRPr>
          </a:p>
          <a:p>
            <a:pPr algn="ctr">
              <a:buNone/>
            </a:pPr>
            <a:endParaRPr lang="en-US" sz="1800" dirty="0" smtClean="0">
              <a:latin typeface="Constantia" pitchFamily="18" charset="0"/>
            </a:endParaRPr>
          </a:p>
          <a:p>
            <a:pPr algn="ctr">
              <a:buNone/>
            </a:pPr>
            <a:endParaRPr lang="en-US" sz="1800" dirty="0" smtClean="0"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39624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800"/>
            <a:ext cx="198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2400" y="6306979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onstantia" pitchFamily="18" charset="0"/>
              </a:rPr>
              <a:t>Schematic presentation of BDF</a:t>
            </a:r>
            <a:endParaRPr lang="en-US" sz="1000" dirty="0">
              <a:latin typeface="Constantia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495800"/>
            <a:ext cx="198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286000" y="6535579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latin typeface="Constantia" pitchFamily="18" charset="0"/>
              </a:rPr>
              <a:t>In situ</a:t>
            </a:r>
            <a:r>
              <a:rPr lang="en-US" sz="1000" dirty="0" smtClean="0">
                <a:latin typeface="Constantia" pitchFamily="18" charset="0"/>
              </a:rPr>
              <a:t> configuration of a waste package in borehole</a:t>
            </a:r>
            <a:endParaRPr lang="en-US" sz="1000" dirty="0">
              <a:latin typeface="Constant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5018782"/>
            <a:ext cx="33528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onstantia" pitchFamily="18" charset="0"/>
                <a:cs typeface="Times New Roman" pitchFamily="18" charset="0"/>
              </a:rPr>
              <a:t>Cost-effective for safe management of D</a:t>
            </a:r>
            <a:r>
              <a:rPr lang="en-GB" sz="1600" dirty="0" smtClean="0">
                <a:latin typeface="Constantia" pitchFamily="18" charset="0"/>
              </a:rPr>
              <a:t>SRSs for non-nuclear power country with limited  amount of  DSRSs. </a:t>
            </a:r>
          </a:p>
        </p:txBody>
      </p:sp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2704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Waste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Management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Facilities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for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DSRS 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dirty="0" smtClean="0">
                <a:latin typeface="Constantia" pitchFamily="18" charset="0"/>
              </a:rPr>
              <a:t>Interim Storage Facility</a:t>
            </a:r>
          </a:p>
          <a:p>
            <a:pPr algn="just">
              <a:buFont typeface="Wingdings" pitchFamily="2" charset="2"/>
              <a:buChar char="ü"/>
            </a:pPr>
            <a:r>
              <a:rPr lang="en-GB" sz="1800" dirty="0" smtClean="0">
                <a:latin typeface="Constantia" pitchFamily="18" charset="0"/>
              </a:rPr>
              <a:t>Provides temporary storage for radioactive waste collected including DSRS. </a:t>
            </a:r>
          </a:p>
          <a:p>
            <a:pPr algn="just">
              <a:buFont typeface="Wingdings" pitchFamily="2" charset="2"/>
              <a:buChar char="ü"/>
            </a:pPr>
            <a:r>
              <a:rPr lang="en-GB" sz="1800" dirty="0" smtClean="0">
                <a:latin typeface="Constantia" pitchFamily="18" charset="0"/>
              </a:rPr>
              <a:t>Located at Nuclear Malaysia main complex.</a:t>
            </a:r>
          </a:p>
          <a:p>
            <a:pPr algn="just">
              <a:buFont typeface="Wingdings" pitchFamily="2" charset="2"/>
              <a:buChar char="ü"/>
            </a:pPr>
            <a:r>
              <a:rPr lang="en-GB" sz="1800" dirty="0" smtClean="0">
                <a:latin typeface="Constantia" pitchFamily="18" charset="0"/>
              </a:rPr>
              <a:t>Classified as controlled area, equipped with CCTV, doubled-fencing.</a:t>
            </a:r>
          </a:p>
          <a:p>
            <a:endParaRPr lang="en-GB" sz="1800" dirty="0" smtClean="0"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2954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799" y="3415312"/>
            <a:ext cx="2055328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029200"/>
            <a:ext cx="2055673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953000"/>
            <a:ext cx="3657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35897" y="2743200"/>
            <a:ext cx="3528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00000">
            <a:off x="6096000" y="5257800"/>
            <a:ext cx="22860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2704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Waste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Management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Facilities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for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DSRS 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dirty="0" smtClean="0">
                <a:latin typeface="Constantia" pitchFamily="18" charset="0"/>
              </a:rPr>
              <a:t>DSRS Conditioning/Encapsulation Facility</a:t>
            </a:r>
          </a:p>
          <a:p>
            <a:pPr algn="just">
              <a:buNone/>
            </a:pPr>
            <a:r>
              <a:rPr lang="en-GB" sz="1800" dirty="0" smtClean="0">
                <a:latin typeface="Constantia" pitchFamily="18" charset="0"/>
              </a:rPr>
              <a:t>Provides work station for dismantling and conditioning/encapsulation of DSRS. </a:t>
            </a:r>
          </a:p>
          <a:p>
            <a:pPr algn="just">
              <a:buNone/>
            </a:pPr>
            <a:r>
              <a:rPr lang="en-GB" sz="1800" dirty="0" smtClean="0">
                <a:latin typeface="Constantia" pitchFamily="18" charset="0"/>
              </a:rPr>
              <a:t>Operated since 2015.</a:t>
            </a:r>
          </a:p>
          <a:p>
            <a:pPr algn="just">
              <a:buNone/>
            </a:pPr>
            <a:r>
              <a:rPr lang="en-GB" sz="1800" dirty="0" smtClean="0">
                <a:latin typeface="Constantia" pitchFamily="18" charset="0"/>
              </a:rPr>
              <a:t>Located at Nuclear Malaysia main complex.</a:t>
            </a:r>
          </a:p>
          <a:p>
            <a:pPr algn="just">
              <a:buNone/>
            </a:pPr>
            <a:r>
              <a:rPr lang="en-GB" sz="1800" dirty="0" smtClean="0">
                <a:latin typeface="Constantia" pitchFamily="18" charset="0"/>
              </a:rPr>
              <a:t>Classified as controlled area.</a:t>
            </a:r>
          </a:p>
          <a:p>
            <a:endParaRPr lang="en-GB" sz="1800" dirty="0" smtClean="0"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2192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00000">
            <a:off x="6096000" y="3581400"/>
            <a:ext cx="22860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000">
            <a:off x="685800" y="3581400"/>
            <a:ext cx="22860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0000">
            <a:off x="685800" y="5257800"/>
            <a:ext cx="22860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038600"/>
            <a:ext cx="36576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4952927" y="1828934"/>
            <a:ext cx="4073683" cy="2286000"/>
            <a:chOff x="302" y="11439"/>
            <a:chExt cx="9313" cy="4526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5" y="11439"/>
              <a:ext cx="3390" cy="45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" y="11439"/>
              <a:ext cx="6022" cy="45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5104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Waste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Management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Facilities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for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DSRS 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743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1800" b="1" dirty="0" smtClean="0">
                <a:latin typeface="Constantia" pitchFamily="18" charset="0"/>
              </a:rPr>
              <a:t>Borehole Disposal Facility</a:t>
            </a:r>
          </a:p>
          <a:p>
            <a:pPr algn="just">
              <a:buFont typeface="Wingdings" pitchFamily="2" charset="2"/>
              <a:buChar char="ü"/>
            </a:pPr>
            <a:r>
              <a:rPr lang="en-GB" sz="1600" dirty="0" smtClean="0">
                <a:latin typeface="Constantia" pitchFamily="18" charset="0"/>
              </a:rPr>
              <a:t>Proposed by Nuclear Malaysia for disposal of DSRS. Supported by the Government of Malaysia and IAEA.</a:t>
            </a:r>
          </a:p>
          <a:p>
            <a:pPr algn="just">
              <a:buFont typeface="Wingdings" pitchFamily="2" charset="2"/>
              <a:buChar char="ü"/>
            </a:pPr>
            <a:r>
              <a:rPr lang="en-GB" sz="1600" dirty="0" smtClean="0">
                <a:latin typeface="Constantia" pitchFamily="18" charset="0"/>
              </a:rPr>
              <a:t>Progress status:</a:t>
            </a:r>
          </a:p>
          <a:p>
            <a:pPr marL="860425" indent="-396875" algn="just">
              <a:buFont typeface="Wingdings" pitchFamily="2" charset="2"/>
              <a:buChar char="§"/>
            </a:pPr>
            <a:r>
              <a:rPr lang="en-GB" sz="1600" dirty="0" smtClean="0">
                <a:latin typeface="Constantia" pitchFamily="18" charset="0"/>
              </a:rPr>
              <a:t>Desktop study – completed </a:t>
            </a:r>
          </a:p>
          <a:p>
            <a:pPr marL="860425" indent="-396875" algn="just">
              <a:buFont typeface="Wingdings" pitchFamily="2" charset="2"/>
              <a:buChar char="§"/>
            </a:pPr>
            <a:r>
              <a:rPr lang="en-GB" sz="1600" dirty="0" smtClean="0">
                <a:latin typeface="Constantia" pitchFamily="18" charset="0"/>
              </a:rPr>
              <a:t>Site characterization (investigation borehole) – completed </a:t>
            </a:r>
          </a:p>
          <a:p>
            <a:pPr marL="860425" indent="-396875" algn="just">
              <a:buFont typeface="Wingdings" pitchFamily="2" charset="2"/>
              <a:buChar char="§"/>
            </a:pPr>
            <a:r>
              <a:rPr lang="en-GB" sz="1600" dirty="0" smtClean="0">
                <a:latin typeface="Constantia" pitchFamily="18" charset="0"/>
              </a:rPr>
              <a:t>Design – completed </a:t>
            </a:r>
          </a:p>
          <a:p>
            <a:pPr marL="860425" indent="-396875" algn="just">
              <a:buFont typeface="Wingdings" pitchFamily="2" charset="2"/>
              <a:buChar char="§"/>
            </a:pPr>
            <a:r>
              <a:rPr lang="en-GB" sz="1600" dirty="0" smtClean="0">
                <a:latin typeface="Constantia" pitchFamily="18" charset="0"/>
              </a:rPr>
              <a:t>Conditioning /encapsulation of sources – ongoing </a:t>
            </a:r>
          </a:p>
          <a:p>
            <a:pPr marL="860425" indent="-396875" algn="just">
              <a:buFont typeface="Wingdings" pitchFamily="2" charset="2"/>
              <a:buChar char="§"/>
            </a:pPr>
            <a:r>
              <a:rPr lang="en-GB" sz="1600" dirty="0" smtClean="0">
                <a:latin typeface="Constantia" pitchFamily="18" charset="0"/>
              </a:rPr>
              <a:t>Safety assessment – ongoing (peer-review)</a:t>
            </a:r>
          </a:p>
          <a:p>
            <a:pPr marL="860425" indent="-396875" algn="just">
              <a:buFont typeface="Wingdings" pitchFamily="2" charset="2"/>
              <a:buChar char="§"/>
            </a:pPr>
            <a:r>
              <a:rPr lang="en-GB" sz="1600" dirty="0" smtClean="0">
                <a:latin typeface="Constantia" pitchFamily="18" charset="0"/>
              </a:rPr>
              <a:t>Safety case report – ongoing (peer-review) </a:t>
            </a:r>
          </a:p>
          <a:p>
            <a:pPr algn="just">
              <a:buNone/>
            </a:pPr>
            <a:endParaRPr lang="en-GB" sz="1800" dirty="0" smtClean="0">
              <a:latin typeface="Constantia" pitchFamily="18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2954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151" descr="C:\Users\muzamil85\Desktop\33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4937760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152" descr="C:\Users\muzamil85\Desktop\map anm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572000"/>
            <a:ext cx="2743200" cy="18288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90600" y="6451600"/>
            <a:ext cx="190500" cy="254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75" name="AutoShape 3"/>
          <p:cNvCxnSpPr>
            <a:cxnSpLocks noChangeShapeType="1"/>
          </p:cNvCxnSpPr>
          <p:nvPr/>
        </p:nvCxnSpPr>
        <p:spPr bwMode="auto">
          <a:xfrm rot="10800000" flipV="1">
            <a:off x="1066800" y="5715000"/>
            <a:ext cx="2133600" cy="838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076" name="AutoShape 4"/>
          <p:cNvCxnSpPr>
            <a:cxnSpLocks noChangeShapeType="1"/>
          </p:cNvCxnSpPr>
          <p:nvPr/>
        </p:nvCxnSpPr>
        <p:spPr bwMode="auto">
          <a:xfrm flipH="1">
            <a:off x="3505200" y="5181600"/>
            <a:ext cx="914400" cy="3657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26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5029200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581400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153" descr="C:\Users\muzamil85\Desktop\map malays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9375" y="4267200"/>
            <a:ext cx="1292225" cy="128587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Status of Safety Assessment and Safety Case for DSRS Management Facilities 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2057400"/>
          <a:ext cx="6400800" cy="27736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05200"/>
                <a:gridCol w="28956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tantia" pitchFamily="18" charset="0"/>
                        </a:rPr>
                        <a:t>DSRS Management</a:t>
                      </a:r>
                      <a:r>
                        <a:rPr lang="en-US" sz="2000" baseline="0" dirty="0" smtClean="0">
                          <a:latin typeface="Constantia" pitchFamily="18" charset="0"/>
                        </a:rPr>
                        <a:t> Facilities</a:t>
                      </a: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tantia" pitchFamily="18" charset="0"/>
                        </a:rPr>
                        <a:t>Availability of SA/SC</a:t>
                      </a: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tantia" pitchFamily="18" charset="0"/>
                        </a:rPr>
                        <a:t>Interim Storage Facility</a:t>
                      </a: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tantia" pitchFamily="18" charset="0"/>
                        </a:rPr>
                        <a:t>x</a:t>
                      </a: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tantia" pitchFamily="18" charset="0"/>
                        </a:rPr>
                        <a:t>Conditioning/Encapsulation</a:t>
                      </a:r>
                      <a:r>
                        <a:rPr lang="en-US" sz="2000" baseline="0" dirty="0" smtClean="0">
                          <a:latin typeface="Constantia" pitchFamily="18" charset="0"/>
                        </a:rPr>
                        <a:t> Facility</a:t>
                      </a: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tantia" pitchFamily="18" charset="0"/>
                        </a:rPr>
                        <a:t>x</a:t>
                      </a: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tantia" pitchFamily="18" charset="0"/>
                        </a:rPr>
                        <a:t>Borehole Disposal Facility</a:t>
                      </a: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tantia" pitchFamily="18" charset="0"/>
                        </a:rPr>
                        <a:t>√</a:t>
                      </a: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12954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esther.NTSERVER1.000\My Documents\MEETING WORKSHOP COURSE CONFERENCE\JAKARTA2017\IMG_07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191000"/>
            <a:ext cx="1828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Documents and Settings\esther.NTSERVER1.000\Local Settings\Temporary Internet Files\Content.Word\IMG_07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191000"/>
            <a:ext cx="1828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58768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Status of Safety Assessment and Safety Case for Borehole Disposal Facility for DSRS in Malaysia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665506"/>
            <a:ext cx="8229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buSzPct val="120000"/>
              <a:buFont typeface="Wingdings" pitchFamily="2" charset="2"/>
              <a:buChar char="ü"/>
            </a:pPr>
            <a:r>
              <a:rPr lang="en-GB" sz="1600" b="1" dirty="0" smtClean="0">
                <a:latin typeface="Constantia" pitchFamily="18" charset="0"/>
              </a:rPr>
              <a:t>Nuclear Malaysia</a:t>
            </a:r>
            <a:r>
              <a:rPr lang="en-GB" sz="1600" dirty="0" smtClean="0">
                <a:latin typeface="Constantia" pitchFamily="18" charset="0"/>
              </a:rPr>
              <a:t> proposed the development of a borehole disposal facility for DSRS.</a:t>
            </a:r>
          </a:p>
          <a:p>
            <a:pPr marL="463550" indent="-463550" algn="just">
              <a:buSzPct val="120000"/>
              <a:buFont typeface="Wingdings" pitchFamily="2" charset="2"/>
              <a:buChar char="ü"/>
            </a:pPr>
            <a:r>
              <a:rPr lang="en-GB" sz="1600" dirty="0" smtClean="0">
                <a:latin typeface="Constantia" pitchFamily="18" charset="0"/>
              </a:rPr>
              <a:t>The facility is situated at Nuclear Malaysia’s </a:t>
            </a:r>
            <a:r>
              <a:rPr lang="en-GB" sz="1600" b="1" dirty="0" smtClean="0">
                <a:latin typeface="Constantia" pitchFamily="18" charset="0"/>
              </a:rPr>
              <a:t>main complex</a:t>
            </a:r>
            <a:r>
              <a:rPr lang="en-GB" sz="1600" dirty="0" smtClean="0">
                <a:latin typeface="Constantia" pitchFamily="18" charset="0"/>
              </a:rPr>
              <a:t>.</a:t>
            </a:r>
          </a:p>
          <a:p>
            <a:pPr marL="463550" indent="-463550" algn="just">
              <a:buSzPct val="120000"/>
              <a:buFont typeface="Wingdings" pitchFamily="2" charset="2"/>
              <a:buChar char="ü"/>
            </a:pPr>
            <a:r>
              <a:rPr lang="en-GB" sz="1600" dirty="0" smtClean="0">
                <a:latin typeface="Constantia" pitchFamily="18" charset="0"/>
              </a:rPr>
              <a:t>Site-specific post-closure </a:t>
            </a:r>
            <a:r>
              <a:rPr lang="en-GB" sz="1600" b="1" dirty="0" smtClean="0">
                <a:latin typeface="Constantia" pitchFamily="18" charset="0"/>
              </a:rPr>
              <a:t>Safety Assessment</a:t>
            </a:r>
            <a:r>
              <a:rPr lang="en-GB" sz="1600" dirty="0" smtClean="0">
                <a:latin typeface="Constantia" pitchFamily="18" charset="0"/>
              </a:rPr>
              <a:t> and </a:t>
            </a:r>
            <a:r>
              <a:rPr lang="en-GB" sz="1600" b="1" dirty="0" smtClean="0">
                <a:latin typeface="Constantia" pitchFamily="18" charset="0"/>
              </a:rPr>
              <a:t>Safety Case</a:t>
            </a:r>
            <a:r>
              <a:rPr lang="en-GB" sz="1600" dirty="0" smtClean="0">
                <a:latin typeface="Constantia" pitchFamily="18" charset="0"/>
              </a:rPr>
              <a:t> reports of the facility have been prepared. </a:t>
            </a:r>
          </a:p>
          <a:p>
            <a:pPr marL="463550" indent="-463550" algn="just">
              <a:buSzPct val="120000"/>
              <a:buFont typeface="Wingdings" pitchFamily="2" charset="2"/>
              <a:buChar char="ü"/>
            </a:pPr>
            <a:r>
              <a:rPr lang="en-GB" sz="1600" dirty="0" smtClean="0">
                <a:latin typeface="Constantia" pitchFamily="18" charset="0"/>
              </a:rPr>
              <a:t>Key features and safety functions of the disposal facility are presented in both technical reports and SC report.</a:t>
            </a:r>
          </a:p>
          <a:p>
            <a:pPr marL="463550" indent="-463550" algn="just">
              <a:buSzPct val="120000"/>
              <a:buFont typeface="Wingdings" pitchFamily="2" charset="2"/>
              <a:buChar char="ü"/>
            </a:pPr>
            <a:r>
              <a:rPr lang="en-GB" sz="1600" dirty="0" smtClean="0">
                <a:latin typeface="Constantia" pitchFamily="18" charset="0"/>
              </a:rPr>
              <a:t>Status of the SA/SC reports: </a:t>
            </a:r>
            <a:r>
              <a:rPr lang="en-GB" sz="1600" b="1" dirty="0" smtClean="0">
                <a:latin typeface="Constantia" pitchFamily="18" charset="0"/>
              </a:rPr>
              <a:t>Draft</a:t>
            </a:r>
          </a:p>
          <a:p>
            <a:pPr marL="463550" indent="-463550" algn="just">
              <a:buSzPct val="120000"/>
              <a:buFont typeface="Wingdings" pitchFamily="2" charset="2"/>
              <a:buChar char="ü"/>
            </a:pPr>
            <a:r>
              <a:rPr lang="en-GB" sz="1600" dirty="0" smtClean="0">
                <a:latin typeface="Constantia" pitchFamily="18" charset="0"/>
              </a:rPr>
              <a:t>Review of the SA/SC reports: </a:t>
            </a:r>
            <a:r>
              <a:rPr lang="en-GB" sz="1600" b="1" dirty="0" smtClean="0">
                <a:latin typeface="Constantia" pitchFamily="18" charset="0"/>
              </a:rPr>
              <a:t>Peer-reviewed by both the IAEA experts and consultants engaged by the IAEA </a:t>
            </a:r>
            <a:r>
              <a:rPr lang="en-GB" sz="1600" dirty="0" smtClean="0">
                <a:latin typeface="Constantia" pitchFamily="18" charset="0"/>
              </a:rPr>
              <a:t>(March 2017).</a:t>
            </a:r>
          </a:p>
          <a:p>
            <a:pPr marL="463550" indent="-463550" algn="just">
              <a:buFont typeface="Arial" pitchFamily="34" charset="0"/>
              <a:buChar char="•"/>
            </a:pPr>
            <a:endParaRPr lang="en-US" sz="1600" dirty="0" smtClean="0">
              <a:latin typeface="Constantia" pitchFamily="18" charset="0"/>
            </a:endParaRPr>
          </a:p>
          <a:p>
            <a:pPr algn="just"/>
            <a:endParaRPr lang="en-GB" sz="1600" dirty="0" smtClean="0">
              <a:latin typeface="Constantia" pitchFamily="18" charset="0"/>
            </a:endParaRPr>
          </a:p>
          <a:p>
            <a:pPr algn="just"/>
            <a:endParaRPr lang="en-GB" sz="1600" dirty="0" smtClean="0">
              <a:latin typeface="Constantia" pitchFamily="18" charset="0"/>
            </a:endParaRPr>
          </a:p>
          <a:p>
            <a:pPr algn="just"/>
            <a:endParaRPr lang="en-GB" sz="1600" dirty="0" smtClean="0">
              <a:latin typeface="Constantia" pitchFamily="18" charset="0"/>
            </a:endParaRPr>
          </a:p>
          <a:p>
            <a:pPr algn="just"/>
            <a:endParaRPr lang="en-GB" sz="1600" dirty="0" smtClean="0">
              <a:latin typeface="Constantia" pitchFamily="18" charset="0"/>
            </a:endParaRPr>
          </a:p>
          <a:p>
            <a:pPr algn="just"/>
            <a:endParaRPr lang="en-GB" sz="1600" dirty="0" smtClean="0">
              <a:latin typeface="Constantia" pitchFamily="18" charset="0"/>
            </a:endParaRPr>
          </a:p>
          <a:p>
            <a:pPr algn="just"/>
            <a:endParaRPr lang="en-GB" sz="1600" dirty="0" smtClean="0">
              <a:latin typeface="Constantia" pitchFamily="18" charset="0"/>
            </a:endParaRPr>
          </a:p>
          <a:p>
            <a:pPr algn="just"/>
            <a:r>
              <a:rPr lang="en-GB" sz="1600" dirty="0" smtClean="0">
                <a:latin typeface="Constantia" pitchFamily="18" charset="0"/>
              </a:rPr>
              <a:t> </a:t>
            </a:r>
            <a:endParaRPr lang="en-GB" sz="1600" dirty="0" smtClean="0">
              <a:solidFill>
                <a:schemeClr val="tx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95400"/>
            <a:ext cx="8458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</TotalTime>
  <Words>919</Words>
  <Application>Microsoft Office PowerPoint</Application>
  <PresentationFormat>On-screen Show (4:3)</PresentationFormat>
  <Paragraphs>216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Baskerville Old Face</vt:lpstr>
      <vt:lpstr>Calibri</vt:lpstr>
      <vt:lpstr>Constantia</vt:lpstr>
      <vt:lpstr>Times New Roman</vt:lpstr>
      <vt:lpstr>Wingdings</vt:lpstr>
      <vt:lpstr>Office Theme</vt:lpstr>
      <vt:lpstr>PowerPoint Presentation</vt:lpstr>
      <vt:lpstr>Disused Sealed Radioactive Sources (DSRS)  in Malaysia</vt:lpstr>
      <vt:lpstr>    DSRS Management in Malaysia</vt:lpstr>
      <vt:lpstr>National Waste Management Program for DSRS  in Malaysia</vt:lpstr>
      <vt:lpstr>Waste Management Facilities for DSRS  in Malaysia</vt:lpstr>
      <vt:lpstr>Waste Management Facilities for DSRS  in Malaysia</vt:lpstr>
      <vt:lpstr>Waste Management Facilities for DSRS  in Malaysia</vt:lpstr>
      <vt:lpstr>Status of Safety Assessment and Safety Case for DSRS Management Facilities in Malaysia</vt:lpstr>
      <vt:lpstr>Status of Safety Assessment and Safety Case for Borehole Disposal Facility for DSRS in Malaysia</vt:lpstr>
      <vt:lpstr>Status of Safety Assessment and Safety Case for Borehole Disposal Facility for DSRS in Malaysia</vt:lpstr>
      <vt:lpstr>Status of Safety Assessment and Safety Case for Borehole Disposal Facility for DSRS in Malaysia</vt:lpstr>
      <vt:lpstr>Status of Safety Assessment and Safety Case for Borehole Disposal Facility for DSRS in Malaysia</vt:lpstr>
      <vt:lpstr>Status of Safety Assessment and Safety Case for Borehole Disposal Facility for DSRS in Malaysia</vt:lpstr>
      <vt:lpstr>Status of Safety Assessment and Safety Case for Borehole Disposal Facility for DSRS in Malaysia</vt:lpstr>
      <vt:lpstr>PowerPoint Presentation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Strategies/Policies</dc:title>
  <dc:creator>ROWAT, John H.</dc:creator>
  <cp:lastModifiedBy>Admin</cp:lastModifiedBy>
  <cp:revision>254</cp:revision>
  <cp:lastPrinted>2016-11-15T13:12:56Z</cp:lastPrinted>
  <dcterms:created xsi:type="dcterms:W3CDTF">2016-11-07T12:40:32Z</dcterms:created>
  <dcterms:modified xsi:type="dcterms:W3CDTF">2017-05-16T06:53:23Z</dcterms:modified>
</cp:coreProperties>
</file>